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63" r:id="rId2"/>
    <p:sldId id="344" r:id="rId3"/>
    <p:sldId id="278" r:id="rId4"/>
    <p:sldId id="296" r:id="rId5"/>
    <p:sldId id="283" r:id="rId6"/>
    <p:sldId id="350" r:id="rId7"/>
    <p:sldId id="329" r:id="rId8"/>
    <p:sldId id="336" r:id="rId9"/>
    <p:sldId id="353" r:id="rId10"/>
    <p:sldId id="345" r:id="rId11"/>
    <p:sldId id="291" r:id="rId12"/>
    <p:sldId id="285" r:id="rId13"/>
    <p:sldId id="347" r:id="rId14"/>
    <p:sldId id="293" r:id="rId15"/>
    <p:sldId id="294" r:id="rId16"/>
    <p:sldId id="351" r:id="rId17"/>
    <p:sldId id="352" r:id="rId18"/>
    <p:sldId id="346" r:id="rId19"/>
    <p:sldId id="337" r:id="rId20"/>
    <p:sldId id="297" r:id="rId21"/>
    <p:sldId id="330" r:id="rId22"/>
    <p:sldId id="325" r:id="rId23"/>
    <p:sldId id="326" r:id="rId24"/>
    <p:sldId id="327" r:id="rId25"/>
    <p:sldId id="331" r:id="rId26"/>
    <p:sldId id="332" r:id="rId27"/>
    <p:sldId id="338" r:id="rId28"/>
    <p:sldId id="298" r:id="rId29"/>
    <p:sldId id="324" r:id="rId30"/>
    <p:sldId id="339" r:id="rId31"/>
    <p:sldId id="340" r:id="rId32"/>
    <p:sldId id="341" r:id="rId33"/>
    <p:sldId id="299" r:id="rId34"/>
    <p:sldId id="300" r:id="rId35"/>
    <p:sldId id="301" r:id="rId36"/>
    <p:sldId id="303" r:id="rId37"/>
    <p:sldId id="342" r:id="rId38"/>
    <p:sldId id="343" r:id="rId39"/>
    <p:sldId id="348" r:id="rId40"/>
    <p:sldId id="308" r:id="rId41"/>
    <p:sldId id="295" r:id="rId42"/>
    <p:sldId id="314" r:id="rId43"/>
    <p:sldId id="305" r:id="rId44"/>
    <p:sldId id="309" r:id="rId45"/>
    <p:sldId id="311" r:id="rId46"/>
    <p:sldId id="312" r:id="rId47"/>
    <p:sldId id="354" r:id="rId48"/>
    <p:sldId id="304" r:id="rId49"/>
    <p:sldId id="333" r:id="rId50"/>
    <p:sldId id="335" r:id="rId51"/>
    <p:sldId id="334" r:id="rId52"/>
    <p:sldId id="321" r:id="rId53"/>
    <p:sldId id="322" r:id="rId54"/>
    <p:sldId id="323" r:id="rId55"/>
    <p:sldId id="328" r:id="rId56"/>
    <p:sldId id="313" r:id="rId57"/>
    <p:sldId id="315" r:id="rId58"/>
    <p:sldId id="274" r:id="rId59"/>
    <p:sldId id="275" r:id="rId60"/>
    <p:sldId id="27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8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C557B2-6F73-4717-BF9B-303A392F421A}" v="1" dt="2021-02-03T18:36:43.1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346" autoAdjust="0"/>
  </p:normalViewPr>
  <p:slideViewPr>
    <p:cSldViewPr snapToGrid="0">
      <p:cViewPr varScale="1">
        <p:scale>
          <a:sx n="63" d="100"/>
          <a:sy n="63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 Cao" userId="24e21172780c2dbf" providerId="LiveId" clId="{D49F36B8-B0A8-4276-A422-B8773EAD8204}"/>
    <pc:docChg chg="custSel modSld">
      <pc:chgData name="Jay Cao" userId="24e21172780c2dbf" providerId="LiveId" clId="{D49F36B8-B0A8-4276-A422-B8773EAD8204}" dt="2019-10-01T15:20:28.538" v="34" actId="207"/>
      <pc:docMkLst>
        <pc:docMk/>
      </pc:docMkLst>
      <pc:sldChg chg="modSp">
        <pc:chgData name="Jay Cao" userId="24e21172780c2dbf" providerId="LiveId" clId="{D49F36B8-B0A8-4276-A422-B8773EAD8204}" dt="2019-09-24T21:01:06.178" v="0" actId="207"/>
        <pc:sldMkLst>
          <pc:docMk/>
          <pc:sldMk cId="222970591" sldId="263"/>
        </pc:sldMkLst>
        <pc:spChg chg="mod">
          <ac:chgData name="Jay Cao" userId="24e21172780c2dbf" providerId="LiveId" clId="{D49F36B8-B0A8-4276-A422-B8773EAD8204}" dt="2019-09-24T21:01:06.178" v="0" actId="207"/>
          <ac:spMkLst>
            <pc:docMk/>
            <pc:sldMk cId="222970591" sldId="263"/>
            <ac:spMk id="5" creationId="{00000000-0000-0000-0000-000000000000}"/>
          </ac:spMkLst>
        </pc:spChg>
      </pc:sldChg>
      <pc:sldChg chg="modSp">
        <pc:chgData name="Jay Cao" userId="24e21172780c2dbf" providerId="LiveId" clId="{D49F36B8-B0A8-4276-A422-B8773EAD8204}" dt="2019-09-24T21:03:53.257" v="31"/>
        <pc:sldMkLst>
          <pc:docMk/>
          <pc:sldMk cId="939559567" sldId="295"/>
        </pc:sldMkLst>
        <pc:spChg chg="mod">
          <ac:chgData name="Jay Cao" userId="24e21172780c2dbf" providerId="LiveId" clId="{D49F36B8-B0A8-4276-A422-B8773EAD8204}" dt="2019-09-24T21:03:53.257" v="31"/>
          <ac:spMkLst>
            <pc:docMk/>
            <pc:sldMk cId="939559567" sldId="295"/>
            <ac:spMk id="3" creationId="{00000000-0000-0000-0000-000000000000}"/>
          </ac:spMkLst>
        </pc:spChg>
      </pc:sldChg>
      <pc:sldChg chg="modSp">
        <pc:chgData name="Jay Cao" userId="24e21172780c2dbf" providerId="LiveId" clId="{D49F36B8-B0A8-4276-A422-B8773EAD8204}" dt="2019-10-01T15:20:28.538" v="34" actId="207"/>
        <pc:sldMkLst>
          <pc:docMk/>
          <pc:sldMk cId="1359506617" sldId="304"/>
        </pc:sldMkLst>
        <pc:spChg chg="mod">
          <ac:chgData name="Jay Cao" userId="24e21172780c2dbf" providerId="LiveId" clId="{D49F36B8-B0A8-4276-A422-B8773EAD8204}" dt="2019-10-01T15:20:28.538" v="34" actId="207"/>
          <ac:spMkLst>
            <pc:docMk/>
            <pc:sldMk cId="1359506617" sldId="304"/>
            <ac:spMk id="3" creationId="{00000000-0000-0000-0000-000000000000}"/>
          </ac:spMkLst>
        </pc:spChg>
      </pc:sldChg>
    </pc:docChg>
  </pc:docChgLst>
  <pc:docChgLst>
    <pc:chgData name="Jay Cao" userId="24e21172780c2dbf" providerId="LiveId" clId="{EB55EE8B-F99B-46E2-A9AD-0170EA6E8F16}"/>
    <pc:docChg chg="undo redo custSel addSld delSld modSld sldOrd">
      <pc:chgData name="Jay Cao" userId="24e21172780c2dbf" providerId="LiveId" clId="{EB55EE8B-F99B-46E2-A9AD-0170EA6E8F16}" dt="2020-12-28T22:05:16.890" v="1886" actId="20577"/>
      <pc:docMkLst>
        <pc:docMk/>
      </pc:docMkLst>
      <pc:sldChg chg="addSp delSp modSp modNotesTx">
        <pc:chgData name="Jay Cao" userId="24e21172780c2dbf" providerId="LiveId" clId="{EB55EE8B-F99B-46E2-A9AD-0170EA6E8F16}" dt="2020-12-28T18:27:31.491" v="755" actId="20577"/>
        <pc:sldMkLst>
          <pc:docMk/>
          <pc:sldMk cId="1717467937" sldId="261"/>
        </pc:sldMkLst>
        <pc:spChg chg="del">
          <ac:chgData name="Jay Cao" userId="24e21172780c2dbf" providerId="LiveId" clId="{EB55EE8B-F99B-46E2-A9AD-0170EA6E8F16}" dt="2020-12-28T17:53:46.536" v="95" actId="478"/>
          <ac:spMkLst>
            <pc:docMk/>
            <pc:sldMk cId="1717467937" sldId="261"/>
            <ac:spMk id="3" creationId="{38FC63AA-1117-4358-896D-E486DF010D1E}"/>
          </ac:spMkLst>
        </pc:spChg>
        <pc:spChg chg="mod">
          <ac:chgData name="Jay Cao" userId="24e21172780c2dbf" providerId="LiveId" clId="{EB55EE8B-F99B-46E2-A9AD-0170EA6E8F16}" dt="2020-12-28T18:23:16.280" v="495" actId="1037"/>
          <ac:spMkLst>
            <pc:docMk/>
            <pc:sldMk cId="1717467937" sldId="261"/>
            <ac:spMk id="7" creationId="{00000000-0000-0000-0000-000000000000}"/>
          </ac:spMkLst>
        </pc:spChg>
        <pc:spChg chg="add del mod">
          <ac:chgData name="Jay Cao" userId="24e21172780c2dbf" providerId="LiveId" clId="{EB55EE8B-F99B-46E2-A9AD-0170EA6E8F16}" dt="2020-12-28T17:53:48.990" v="96" actId="478"/>
          <ac:spMkLst>
            <pc:docMk/>
            <pc:sldMk cId="1717467937" sldId="261"/>
            <ac:spMk id="8" creationId="{C9128A14-2782-41BF-93BA-1F7936457F62}"/>
          </ac:spMkLst>
        </pc:spChg>
        <pc:spChg chg="mod">
          <ac:chgData name="Jay Cao" userId="24e21172780c2dbf" providerId="LiveId" clId="{EB55EE8B-F99B-46E2-A9AD-0170EA6E8F16}" dt="2020-12-28T18:22:01.490" v="483" actId="1037"/>
          <ac:spMkLst>
            <pc:docMk/>
            <pc:sldMk cId="1717467937" sldId="261"/>
            <ac:spMk id="9" creationId="{00000000-0000-0000-0000-000000000000}"/>
          </ac:spMkLst>
        </pc:spChg>
        <pc:spChg chg="add mod">
          <ac:chgData name="Jay Cao" userId="24e21172780c2dbf" providerId="LiveId" clId="{EB55EE8B-F99B-46E2-A9AD-0170EA6E8F16}" dt="2020-12-28T17:57:26.898" v="181" actId="1036"/>
          <ac:spMkLst>
            <pc:docMk/>
            <pc:sldMk cId="1717467937" sldId="261"/>
            <ac:spMk id="10" creationId="{9263DB18-0FC7-41BA-ACF8-2941085F7C9E}"/>
          </ac:spMkLst>
        </pc:spChg>
        <pc:spChg chg="add mod">
          <ac:chgData name="Jay Cao" userId="24e21172780c2dbf" providerId="LiveId" clId="{EB55EE8B-F99B-46E2-A9AD-0170EA6E8F16}" dt="2020-12-28T18:23:12.403" v="492" actId="1076"/>
          <ac:spMkLst>
            <pc:docMk/>
            <pc:sldMk cId="1717467937" sldId="261"/>
            <ac:spMk id="14" creationId="{2AC1E523-B1B7-4051-BDCB-C68A365D4137}"/>
          </ac:spMkLst>
        </pc:spChg>
        <pc:picChg chg="mod ord">
          <ac:chgData name="Jay Cao" userId="24e21172780c2dbf" providerId="LiveId" clId="{EB55EE8B-F99B-46E2-A9AD-0170EA6E8F16}" dt="2020-12-28T18:18:53.493" v="478" actId="1036"/>
          <ac:picMkLst>
            <pc:docMk/>
            <pc:sldMk cId="1717467937" sldId="261"/>
            <ac:picMk id="11" creationId="{96C6972C-4BFD-4672-87F6-3ED256A81423}"/>
          </ac:picMkLst>
        </pc:picChg>
        <pc:cxnChg chg="del">
          <ac:chgData name="Jay Cao" userId="24e21172780c2dbf" providerId="LiveId" clId="{EB55EE8B-F99B-46E2-A9AD-0170EA6E8F16}" dt="2020-12-28T17:55:02.343" v="106" actId="478"/>
          <ac:cxnSpMkLst>
            <pc:docMk/>
            <pc:sldMk cId="1717467937" sldId="261"/>
            <ac:cxnSpMk id="5" creationId="{00000000-0000-0000-0000-000000000000}"/>
          </ac:cxnSpMkLst>
        </pc:cxnChg>
        <pc:cxnChg chg="del mod">
          <ac:chgData name="Jay Cao" userId="24e21172780c2dbf" providerId="LiveId" clId="{EB55EE8B-F99B-46E2-A9AD-0170EA6E8F16}" dt="2020-12-28T17:55:05.526" v="108" actId="478"/>
          <ac:cxnSpMkLst>
            <pc:docMk/>
            <pc:sldMk cId="1717467937" sldId="261"/>
            <ac:cxnSpMk id="13" creationId="{00000000-0000-0000-0000-000000000000}"/>
          </ac:cxnSpMkLst>
        </pc:cxnChg>
        <pc:cxnChg chg="add mod">
          <ac:chgData name="Jay Cao" userId="24e21172780c2dbf" providerId="LiveId" clId="{EB55EE8B-F99B-46E2-A9AD-0170EA6E8F16}" dt="2020-12-28T18:12:39.659" v="389" actId="1036"/>
          <ac:cxnSpMkLst>
            <pc:docMk/>
            <pc:sldMk cId="1717467937" sldId="261"/>
            <ac:cxnSpMk id="15" creationId="{2893B4C7-C167-4ABC-9067-75D2A2F6F560}"/>
          </ac:cxnSpMkLst>
        </pc:cxnChg>
        <pc:cxnChg chg="add mod">
          <ac:chgData name="Jay Cao" userId="24e21172780c2dbf" providerId="LiveId" clId="{EB55EE8B-F99B-46E2-A9AD-0170EA6E8F16}" dt="2020-12-28T18:12:50.009" v="391" actId="1035"/>
          <ac:cxnSpMkLst>
            <pc:docMk/>
            <pc:sldMk cId="1717467937" sldId="261"/>
            <ac:cxnSpMk id="16" creationId="{7B396A4C-23BC-4A6D-90FD-A481963780AB}"/>
          </ac:cxnSpMkLst>
        </pc:cxnChg>
        <pc:cxnChg chg="add mod">
          <ac:chgData name="Jay Cao" userId="24e21172780c2dbf" providerId="LiveId" clId="{EB55EE8B-F99B-46E2-A9AD-0170EA6E8F16}" dt="2020-12-28T18:13:04.550" v="394" actId="14100"/>
          <ac:cxnSpMkLst>
            <pc:docMk/>
            <pc:sldMk cId="1717467937" sldId="261"/>
            <ac:cxnSpMk id="20" creationId="{B6BBA364-7171-4E2F-99B2-030467DC8F02}"/>
          </ac:cxnSpMkLst>
        </pc:cxnChg>
      </pc:sldChg>
      <pc:sldChg chg="modSp">
        <pc:chgData name="Jay Cao" userId="24e21172780c2dbf" providerId="LiveId" clId="{EB55EE8B-F99B-46E2-A9AD-0170EA6E8F16}" dt="2020-12-28T17:29:00.256" v="26" actId="207"/>
        <pc:sldMkLst>
          <pc:docMk/>
          <pc:sldMk cId="222970591" sldId="263"/>
        </pc:sldMkLst>
        <pc:spChg chg="mod">
          <ac:chgData name="Jay Cao" userId="24e21172780c2dbf" providerId="LiveId" clId="{EB55EE8B-F99B-46E2-A9AD-0170EA6E8F16}" dt="2020-12-28T17:22:24.961" v="19" actId="20577"/>
          <ac:spMkLst>
            <pc:docMk/>
            <pc:sldMk cId="222970591" sldId="263"/>
            <ac:spMk id="5" creationId="{00000000-0000-0000-0000-000000000000}"/>
          </ac:spMkLst>
        </pc:spChg>
        <pc:spChg chg="mod">
          <ac:chgData name="Jay Cao" userId="24e21172780c2dbf" providerId="LiveId" clId="{EB55EE8B-F99B-46E2-A9AD-0170EA6E8F16}" dt="2020-12-28T17:29:00.256" v="26" actId="207"/>
          <ac:spMkLst>
            <pc:docMk/>
            <pc:sldMk cId="222970591" sldId="263"/>
            <ac:spMk id="6" creationId="{00000000-0000-0000-0000-000000000000}"/>
          </ac:spMkLst>
        </pc:spChg>
      </pc:sldChg>
      <pc:sldChg chg="modSp">
        <pc:chgData name="Jay Cao" userId="24e21172780c2dbf" providerId="LiveId" clId="{EB55EE8B-F99B-46E2-A9AD-0170EA6E8F16}" dt="2020-12-28T20:13:27.063" v="1333" actId="20577"/>
        <pc:sldMkLst>
          <pc:docMk/>
          <pc:sldMk cId="285826529" sldId="279"/>
        </pc:sldMkLst>
        <pc:spChg chg="mod">
          <ac:chgData name="Jay Cao" userId="24e21172780c2dbf" providerId="LiveId" clId="{EB55EE8B-F99B-46E2-A9AD-0170EA6E8F16}" dt="2020-12-28T20:13:27.063" v="1333" actId="20577"/>
          <ac:spMkLst>
            <pc:docMk/>
            <pc:sldMk cId="285826529" sldId="279"/>
            <ac:spMk id="3" creationId="{3C69D07E-1E06-4448-9DFE-6B1CDA68DBA7}"/>
          </ac:spMkLst>
        </pc:spChg>
      </pc:sldChg>
      <pc:sldChg chg="modSp">
        <pc:chgData name="Jay Cao" userId="24e21172780c2dbf" providerId="LiveId" clId="{EB55EE8B-F99B-46E2-A9AD-0170EA6E8F16}" dt="2020-12-28T21:54:29.156" v="1764" actId="1076"/>
        <pc:sldMkLst>
          <pc:docMk/>
          <pc:sldMk cId="2410004837" sldId="285"/>
        </pc:sldMkLst>
        <pc:picChg chg="mod">
          <ac:chgData name="Jay Cao" userId="24e21172780c2dbf" providerId="LiveId" clId="{EB55EE8B-F99B-46E2-A9AD-0170EA6E8F16}" dt="2020-12-28T21:54:29.156" v="1764" actId="1076"/>
          <ac:picMkLst>
            <pc:docMk/>
            <pc:sldMk cId="2410004837" sldId="285"/>
            <ac:picMk id="8" creationId="{92560FCD-8E2A-470C-B4D7-1C6C34E82D19}"/>
          </ac:picMkLst>
        </pc:picChg>
      </pc:sldChg>
      <pc:sldChg chg="modSp add del">
        <pc:chgData name="Jay Cao" userId="24e21172780c2dbf" providerId="LiveId" clId="{EB55EE8B-F99B-46E2-A9AD-0170EA6E8F16}" dt="2020-12-28T21:45:31.508" v="1711" actId="20577"/>
        <pc:sldMkLst>
          <pc:docMk/>
          <pc:sldMk cId="160250574" sldId="291"/>
        </pc:sldMkLst>
        <pc:spChg chg="mod">
          <ac:chgData name="Jay Cao" userId="24e21172780c2dbf" providerId="LiveId" clId="{EB55EE8B-F99B-46E2-A9AD-0170EA6E8F16}" dt="2020-12-28T21:45:23.769" v="1709" actId="20577"/>
          <ac:spMkLst>
            <pc:docMk/>
            <pc:sldMk cId="160250574" sldId="291"/>
            <ac:spMk id="2" creationId="{00000000-0000-0000-0000-000000000000}"/>
          </ac:spMkLst>
        </pc:spChg>
        <pc:spChg chg="mod">
          <ac:chgData name="Jay Cao" userId="24e21172780c2dbf" providerId="LiveId" clId="{EB55EE8B-F99B-46E2-A9AD-0170EA6E8F16}" dt="2020-12-28T21:45:31.508" v="1711" actId="20577"/>
          <ac:spMkLst>
            <pc:docMk/>
            <pc:sldMk cId="160250574" sldId="291"/>
            <ac:spMk id="3" creationId="{00000000-0000-0000-0000-000000000000}"/>
          </ac:spMkLst>
        </pc:spChg>
      </pc:sldChg>
      <pc:sldChg chg="modSp">
        <pc:chgData name="Jay Cao" userId="24e21172780c2dbf" providerId="LiveId" clId="{EB55EE8B-F99B-46E2-A9AD-0170EA6E8F16}" dt="2020-12-28T21:54:25.207" v="1763" actId="1076"/>
        <pc:sldMkLst>
          <pc:docMk/>
          <pc:sldMk cId="2203061369" sldId="293"/>
        </pc:sldMkLst>
        <pc:picChg chg="mod">
          <ac:chgData name="Jay Cao" userId="24e21172780c2dbf" providerId="LiveId" clId="{EB55EE8B-F99B-46E2-A9AD-0170EA6E8F16}" dt="2020-12-28T21:54:25.207" v="1763" actId="1076"/>
          <ac:picMkLst>
            <pc:docMk/>
            <pc:sldMk cId="2203061369" sldId="293"/>
            <ac:picMk id="10" creationId="{00000000-0000-0000-0000-000000000000}"/>
          </ac:picMkLst>
        </pc:picChg>
      </pc:sldChg>
      <pc:sldChg chg="del">
        <pc:chgData name="Jay Cao" userId="24e21172780c2dbf" providerId="LiveId" clId="{EB55EE8B-F99B-46E2-A9AD-0170EA6E8F16}" dt="2020-12-28T21:59:35.056" v="1826" actId="2696"/>
        <pc:sldMkLst>
          <pc:docMk/>
          <pc:sldMk cId="144935272" sldId="307"/>
        </pc:sldMkLst>
      </pc:sldChg>
      <pc:sldChg chg="modSp">
        <pc:chgData name="Jay Cao" userId="24e21172780c2dbf" providerId="LiveId" clId="{EB55EE8B-F99B-46E2-A9AD-0170EA6E8F16}" dt="2020-12-28T21:26:48.653" v="1486" actId="113"/>
        <pc:sldMkLst>
          <pc:docMk/>
          <pc:sldMk cId="1127577510" sldId="329"/>
        </pc:sldMkLst>
        <pc:spChg chg="mod">
          <ac:chgData name="Jay Cao" userId="24e21172780c2dbf" providerId="LiveId" clId="{EB55EE8B-F99B-46E2-A9AD-0170EA6E8F16}" dt="2020-12-28T21:26:48.653" v="1486" actId="113"/>
          <ac:spMkLst>
            <pc:docMk/>
            <pc:sldMk cId="1127577510" sldId="329"/>
            <ac:spMk id="2" creationId="{B7986522-3013-4262-BEA7-8E8EFEB9B179}"/>
          </ac:spMkLst>
        </pc:spChg>
        <pc:spChg chg="mod">
          <ac:chgData name="Jay Cao" userId="24e21172780c2dbf" providerId="LiveId" clId="{EB55EE8B-F99B-46E2-A9AD-0170EA6E8F16}" dt="2020-12-28T19:17:46.518" v="1306" actId="20577"/>
          <ac:spMkLst>
            <pc:docMk/>
            <pc:sldMk cId="1127577510" sldId="329"/>
            <ac:spMk id="3" creationId="{050C7151-25D6-41BB-BF6D-49ABBE6383FF}"/>
          </ac:spMkLst>
        </pc:spChg>
      </pc:sldChg>
      <pc:sldChg chg="modSp del">
        <pc:chgData name="Jay Cao" userId="24e21172780c2dbf" providerId="LiveId" clId="{EB55EE8B-F99B-46E2-A9AD-0170EA6E8F16}" dt="2020-12-28T21:19:18.346" v="1396" actId="2696"/>
        <pc:sldMkLst>
          <pc:docMk/>
          <pc:sldMk cId="4182965044" sldId="336"/>
        </pc:sldMkLst>
        <pc:spChg chg="mod">
          <ac:chgData name="Jay Cao" userId="24e21172780c2dbf" providerId="LiveId" clId="{EB55EE8B-F99B-46E2-A9AD-0170EA6E8F16}" dt="2020-12-28T18:54:27.882" v="1190" actId="20577"/>
          <ac:spMkLst>
            <pc:docMk/>
            <pc:sldMk cId="4182965044" sldId="336"/>
            <ac:spMk id="2" creationId="{00000000-0000-0000-0000-000000000000}"/>
          </ac:spMkLst>
        </pc:spChg>
      </pc:sldChg>
      <pc:sldChg chg="delSp modSp add">
        <pc:chgData name="Jay Cao" userId="24e21172780c2dbf" providerId="LiveId" clId="{EB55EE8B-F99B-46E2-A9AD-0170EA6E8F16}" dt="2020-12-28T18:52:55.907" v="1185" actId="20577"/>
        <pc:sldMkLst>
          <pc:docMk/>
          <pc:sldMk cId="1024810455" sldId="344"/>
        </pc:sldMkLst>
        <pc:spChg chg="mod">
          <ac:chgData name="Jay Cao" userId="24e21172780c2dbf" providerId="LiveId" clId="{EB55EE8B-F99B-46E2-A9AD-0170EA6E8F16}" dt="2020-12-28T18:52:55.907" v="1185" actId="20577"/>
          <ac:spMkLst>
            <pc:docMk/>
            <pc:sldMk cId="1024810455" sldId="344"/>
            <ac:spMk id="3" creationId="{38FC63AA-1117-4358-896D-E486DF010D1E}"/>
          </ac:spMkLst>
        </pc:spChg>
        <pc:spChg chg="del">
          <ac:chgData name="Jay Cao" userId="24e21172780c2dbf" providerId="LiveId" clId="{EB55EE8B-F99B-46E2-A9AD-0170EA6E8F16}" dt="2020-12-28T18:15:51.099" v="433" actId="478"/>
          <ac:spMkLst>
            <pc:docMk/>
            <pc:sldMk cId="1024810455" sldId="344"/>
            <ac:spMk id="7" creationId="{00000000-0000-0000-0000-000000000000}"/>
          </ac:spMkLst>
        </pc:spChg>
        <pc:spChg chg="del">
          <ac:chgData name="Jay Cao" userId="24e21172780c2dbf" providerId="LiveId" clId="{EB55EE8B-F99B-46E2-A9AD-0170EA6E8F16}" dt="2020-12-28T18:15:51.099" v="433" actId="478"/>
          <ac:spMkLst>
            <pc:docMk/>
            <pc:sldMk cId="1024810455" sldId="344"/>
            <ac:spMk id="9" creationId="{00000000-0000-0000-0000-000000000000}"/>
          </ac:spMkLst>
        </pc:spChg>
        <pc:picChg chg="del">
          <ac:chgData name="Jay Cao" userId="24e21172780c2dbf" providerId="LiveId" clId="{EB55EE8B-F99B-46E2-A9AD-0170EA6E8F16}" dt="2020-12-28T18:15:51.099" v="433" actId="478"/>
          <ac:picMkLst>
            <pc:docMk/>
            <pc:sldMk cId="1024810455" sldId="344"/>
            <ac:picMk id="11" creationId="{96C6972C-4BFD-4672-87F6-3ED256A81423}"/>
          </ac:picMkLst>
        </pc:picChg>
        <pc:cxnChg chg="del">
          <ac:chgData name="Jay Cao" userId="24e21172780c2dbf" providerId="LiveId" clId="{EB55EE8B-F99B-46E2-A9AD-0170EA6E8F16}" dt="2020-12-28T18:15:51.099" v="433" actId="478"/>
          <ac:cxnSpMkLst>
            <pc:docMk/>
            <pc:sldMk cId="1024810455" sldId="344"/>
            <ac:cxnSpMk id="5" creationId="{00000000-0000-0000-0000-000000000000}"/>
          </ac:cxnSpMkLst>
        </pc:cxnChg>
        <pc:cxnChg chg="del">
          <ac:chgData name="Jay Cao" userId="24e21172780c2dbf" providerId="LiveId" clId="{EB55EE8B-F99B-46E2-A9AD-0170EA6E8F16}" dt="2020-12-28T18:15:51.099" v="433" actId="478"/>
          <ac:cxnSpMkLst>
            <pc:docMk/>
            <pc:sldMk cId="1024810455" sldId="344"/>
            <ac:cxnSpMk id="13" creationId="{00000000-0000-0000-0000-000000000000}"/>
          </ac:cxnSpMkLst>
        </pc:cxnChg>
      </pc:sldChg>
      <pc:sldChg chg="modSp add">
        <pc:chgData name="Jay Cao" userId="24e21172780c2dbf" providerId="LiveId" clId="{EB55EE8B-F99B-46E2-A9AD-0170EA6E8F16}" dt="2020-12-28T22:05:16.890" v="1886" actId="20577"/>
        <pc:sldMkLst>
          <pc:docMk/>
          <pc:sldMk cId="52840374" sldId="345"/>
        </pc:sldMkLst>
        <pc:spChg chg="mod">
          <ac:chgData name="Jay Cao" userId="24e21172780c2dbf" providerId="LiveId" clId="{EB55EE8B-F99B-46E2-A9AD-0170EA6E8F16}" dt="2020-12-28T22:05:16.890" v="1886" actId="20577"/>
          <ac:spMkLst>
            <pc:docMk/>
            <pc:sldMk cId="52840374" sldId="345"/>
            <ac:spMk id="3" creationId="{00000000-0000-0000-0000-000000000000}"/>
          </ac:spMkLst>
        </pc:spChg>
      </pc:sldChg>
      <pc:sldChg chg="modSp add ord">
        <pc:chgData name="Jay Cao" userId="24e21172780c2dbf" providerId="LiveId" clId="{EB55EE8B-F99B-46E2-A9AD-0170EA6E8F16}" dt="2020-12-28T22:01:08.962" v="1833"/>
        <pc:sldMkLst>
          <pc:docMk/>
          <pc:sldMk cId="850675588" sldId="346"/>
        </pc:sldMkLst>
        <pc:spChg chg="mod">
          <ac:chgData name="Jay Cao" userId="24e21172780c2dbf" providerId="LiveId" clId="{EB55EE8B-F99B-46E2-A9AD-0170EA6E8F16}" dt="2020-12-28T21:57:15.740" v="1767" actId="6549"/>
          <ac:spMkLst>
            <pc:docMk/>
            <pc:sldMk cId="850675588" sldId="346"/>
            <ac:spMk id="2" creationId="{00000000-0000-0000-0000-000000000000}"/>
          </ac:spMkLst>
        </pc:spChg>
        <pc:spChg chg="mod">
          <ac:chgData name="Jay Cao" userId="24e21172780c2dbf" providerId="LiveId" clId="{EB55EE8B-F99B-46E2-A9AD-0170EA6E8F16}" dt="2020-12-28T22:01:08.962" v="1833"/>
          <ac:spMkLst>
            <pc:docMk/>
            <pc:sldMk cId="850675588" sldId="346"/>
            <ac:spMk id="3" creationId="{00000000-0000-0000-0000-000000000000}"/>
          </ac:spMkLst>
        </pc:spChg>
      </pc:sldChg>
      <pc:sldChg chg="addSp delSp modSp add">
        <pc:chgData name="Jay Cao" userId="24e21172780c2dbf" providerId="LiveId" clId="{EB55EE8B-F99B-46E2-A9AD-0170EA6E8F16}" dt="2020-12-28T21:54:38.016" v="1766" actId="1076"/>
        <pc:sldMkLst>
          <pc:docMk/>
          <pc:sldMk cId="3843470001" sldId="347"/>
        </pc:sldMkLst>
        <pc:spChg chg="mod">
          <ac:chgData name="Jay Cao" userId="24e21172780c2dbf" providerId="LiveId" clId="{EB55EE8B-F99B-46E2-A9AD-0170EA6E8F16}" dt="2020-12-28T21:47:03.624" v="1755" actId="20577"/>
          <ac:spMkLst>
            <pc:docMk/>
            <pc:sldMk cId="3843470001" sldId="347"/>
            <ac:spMk id="2" creationId="{67ACAA8A-12A1-4FD8-A154-A3D89A6DAB95}"/>
          </ac:spMkLst>
        </pc:spChg>
        <pc:spChg chg="del">
          <ac:chgData name="Jay Cao" userId="24e21172780c2dbf" providerId="LiveId" clId="{EB55EE8B-F99B-46E2-A9AD-0170EA6E8F16}" dt="2020-12-28T21:53:50.379" v="1756" actId="478"/>
          <ac:spMkLst>
            <pc:docMk/>
            <pc:sldMk cId="3843470001" sldId="347"/>
            <ac:spMk id="3" creationId="{B3BD39BE-9913-4CD8-B406-A20DF3F4132F}"/>
          </ac:spMkLst>
        </pc:spChg>
        <pc:picChg chg="add mod">
          <ac:chgData name="Jay Cao" userId="24e21172780c2dbf" providerId="LiveId" clId="{EB55EE8B-F99B-46E2-A9AD-0170EA6E8F16}" dt="2020-12-28T21:54:38.016" v="1766" actId="1076"/>
          <ac:picMkLst>
            <pc:docMk/>
            <pc:sldMk cId="3843470001" sldId="347"/>
            <ac:picMk id="4" creationId="{96E844BC-E251-4370-B006-ED8A9BB7B803}"/>
          </ac:picMkLst>
        </pc:picChg>
      </pc:sldChg>
      <pc:sldChg chg="modSp add ord">
        <pc:chgData name="Jay Cao" userId="24e21172780c2dbf" providerId="LiveId" clId="{EB55EE8B-F99B-46E2-A9AD-0170EA6E8F16}" dt="2020-12-28T22:02:25.949" v="1837" actId="6549"/>
        <pc:sldMkLst>
          <pc:docMk/>
          <pc:sldMk cId="3385576439" sldId="348"/>
        </pc:sldMkLst>
        <pc:spChg chg="mod">
          <ac:chgData name="Jay Cao" userId="24e21172780c2dbf" providerId="LiveId" clId="{EB55EE8B-F99B-46E2-A9AD-0170EA6E8F16}" dt="2020-12-28T22:02:25.949" v="1837" actId="6549"/>
          <ac:spMkLst>
            <pc:docMk/>
            <pc:sldMk cId="3385576439" sldId="348"/>
            <ac:spMk id="3" creationId="{00000000-0000-0000-0000-000000000000}"/>
          </ac:spMkLst>
        </pc:spChg>
      </pc:sldChg>
    </pc:docChg>
  </pc:docChgLst>
  <pc:docChgLst>
    <pc:chgData name="Jay Cao" userId="24e21172780c2dbf" providerId="LiveId" clId="{C5FE4D5D-80C8-4C1C-A5F6-8DB16A574B70}"/>
    <pc:docChg chg="undo custSel addSld delSld modSld">
      <pc:chgData name="Jay Cao" userId="24e21172780c2dbf" providerId="LiveId" clId="{C5FE4D5D-80C8-4C1C-A5F6-8DB16A574B70}" dt="2019-11-04T17:32:53.893" v="680" actId="5793"/>
      <pc:docMkLst>
        <pc:docMk/>
      </pc:docMkLst>
      <pc:sldChg chg="modSp">
        <pc:chgData name="Jay Cao" userId="24e21172780c2dbf" providerId="LiveId" clId="{C5FE4D5D-80C8-4C1C-A5F6-8DB16A574B70}" dt="2019-11-04T15:05:37.065" v="80" actId="20577"/>
        <pc:sldMkLst>
          <pc:docMk/>
          <pc:sldMk cId="222970591" sldId="263"/>
        </pc:sldMkLst>
        <pc:spChg chg="mod">
          <ac:chgData name="Jay Cao" userId="24e21172780c2dbf" providerId="LiveId" clId="{C5FE4D5D-80C8-4C1C-A5F6-8DB16A574B70}" dt="2019-11-04T15:05:37.065" v="80" actId="20577"/>
          <ac:spMkLst>
            <pc:docMk/>
            <pc:sldMk cId="222970591" sldId="263"/>
            <ac:spMk id="5" creationId="{00000000-0000-0000-0000-000000000000}"/>
          </ac:spMkLst>
        </pc:spChg>
      </pc:sldChg>
      <pc:sldChg chg="addSp modSp">
        <pc:chgData name="Jay Cao" userId="24e21172780c2dbf" providerId="LiveId" clId="{C5FE4D5D-80C8-4C1C-A5F6-8DB16A574B70}" dt="2019-11-04T15:14:01.973" v="191" actId="1038"/>
        <pc:sldMkLst>
          <pc:docMk/>
          <pc:sldMk cId="616973661" sldId="278"/>
        </pc:sldMkLst>
        <pc:spChg chg="mod">
          <ac:chgData name="Jay Cao" userId="24e21172780c2dbf" providerId="LiveId" clId="{C5FE4D5D-80C8-4C1C-A5F6-8DB16A574B70}" dt="2019-11-04T15:08:46.163" v="90" actId="20577"/>
          <ac:spMkLst>
            <pc:docMk/>
            <pc:sldMk cId="616973661" sldId="278"/>
            <ac:spMk id="4" creationId="{8DA3BB94-2322-4E7B-B91E-BD8E44E9D06C}"/>
          </ac:spMkLst>
        </pc:spChg>
        <pc:spChg chg="add mod">
          <ac:chgData name="Jay Cao" userId="24e21172780c2dbf" providerId="LiveId" clId="{C5FE4D5D-80C8-4C1C-A5F6-8DB16A574B70}" dt="2019-11-04T15:14:01.973" v="191" actId="1038"/>
          <ac:spMkLst>
            <pc:docMk/>
            <pc:sldMk cId="616973661" sldId="278"/>
            <ac:spMk id="5" creationId="{A70C7D6D-5072-4611-BE6B-6B16FF74821D}"/>
          </ac:spMkLst>
        </pc:spChg>
      </pc:sldChg>
      <pc:sldChg chg="modSp">
        <pc:chgData name="Jay Cao" userId="24e21172780c2dbf" providerId="LiveId" clId="{C5FE4D5D-80C8-4C1C-A5F6-8DB16A574B70}" dt="2019-11-04T15:38:04.756" v="378" actId="20577"/>
        <pc:sldMkLst>
          <pc:docMk/>
          <pc:sldMk cId="160250574" sldId="291"/>
        </pc:sldMkLst>
        <pc:spChg chg="mod">
          <ac:chgData name="Jay Cao" userId="24e21172780c2dbf" providerId="LiveId" clId="{C5FE4D5D-80C8-4C1C-A5F6-8DB16A574B70}" dt="2019-11-04T15:38:04.756" v="378" actId="20577"/>
          <ac:spMkLst>
            <pc:docMk/>
            <pc:sldMk cId="160250574" sldId="291"/>
            <ac:spMk id="2" creationId="{00000000-0000-0000-0000-000000000000}"/>
          </ac:spMkLst>
        </pc:spChg>
        <pc:spChg chg="mod">
          <ac:chgData name="Jay Cao" userId="24e21172780c2dbf" providerId="LiveId" clId="{C5FE4D5D-80C8-4C1C-A5F6-8DB16A574B70}" dt="2019-11-04T15:16:38.019" v="238" actId="20577"/>
          <ac:spMkLst>
            <pc:docMk/>
            <pc:sldMk cId="160250574" sldId="291"/>
            <ac:spMk id="3" creationId="{00000000-0000-0000-0000-000000000000}"/>
          </ac:spMkLst>
        </pc:spChg>
      </pc:sldChg>
      <pc:sldChg chg="addSp delSp modSp">
        <pc:chgData name="Jay Cao" userId="24e21172780c2dbf" providerId="LiveId" clId="{C5FE4D5D-80C8-4C1C-A5F6-8DB16A574B70}" dt="2019-11-04T15:44:37.271" v="394" actId="478"/>
        <pc:sldMkLst>
          <pc:docMk/>
          <pc:sldMk cId="4217946773" sldId="297"/>
        </pc:sldMkLst>
        <pc:graphicFrameChg chg="modGraphic">
          <ac:chgData name="Jay Cao" userId="24e21172780c2dbf" providerId="LiveId" clId="{C5FE4D5D-80C8-4C1C-A5F6-8DB16A574B70}" dt="2019-11-04T15:36:39.990" v="361" actId="20577"/>
          <ac:graphicFrameMkLst>
            <pc:docMk/>
            <pc:sldMk cId="4217946773" sldId="297"/>
            <ac:graphicFrameMk id="3" creationId="{00000000-0000-0000-0000-000000000000}"/>
          </ac:graphicFrameMkLst>
        </pc:graphicFrameChg>
        <pc:cxnChg chg="add del mod">
          <ac:chgData name="Jay Cao" userId="24e21172780c2dbf" providerId="LiveId" clId="{C5FE4D5D-80C8-4C1C-A5F6-8DB16A574B70}" dt="2019-11-04T15:44:34.874" v="393" actId="478"/>
          <ac:cxnSpMkLst>
            <pc:docMk/>
            <pc:sldMk cId="4217946773" sldId="297"/>
            <ac:cxnSpMk id="5" creationId="{BE297277-F509-4B86-951E-D1C17215FF77}"/>
          </ac:cxnSpMkLst>
        </pc:cxnChg>
        <pc:cxnChg chg="add del mod">
          <ac:chgData name="Jay Cao" userId="24e21172780c2dbf" providerId="LiveId" clId="{C5FE4D5D-80C8-4C1C-A5F6-8DB16A574B70}" dt="2019-11-04T15:44:37.271" v="394" actId="478"/>
          <ac:cxnSpMkLst>
            <pc:docMk/>
            <pc:sldMk cId="4217946773" sldId="297"/>
            <ac:cxnSpMk id="9" creationId="{8970A0ED-3005-4CD9-913B-985A6A848DBF}"/>
          </ac:cxnSpMkLst>
        </pc:cxnChg>
      </pc:sldChg>
      <pc:sldChg chg="modSp">
        <pc:chgData name="Jay Cao" userId="24e21172780c2dbf" providerId="LiveId" clId="{C5FE4D5D-80C8-4C1C-A5F6-8DB16A574B70}" dt="2019-11-01T18:34:46.946" v="0" actId="6549"/>
        <pc:sldMkLst>
          <pc:docMk/>
          <pc:sldMk cId="4176356374" sldId="309"/>
        </pc:sldMkLst>
        <pc:spChg chg="mod">
          <ac:chgData name="Jay Cao" userId="24e21172780c2dbf" providerId="LiveId" clId="{C5FE4D5D-80C8-4C1C-A5F6-8DB16A574B70}" dt="2019-11-01T18:34:46.946" v="0" actId="6549"/>
          <ac:spMkLst>
            <pc:docMk/>
            <pc:sldMk cId="4176356374" sldId="309"/>
            <ac:spMk id="3" creationId="{00000000-0000-0000-0000-000000000000}"/>
          </ac:spMkLst>
        </pc:spChg>
      </pc:sldChg>
      <pc:sldChg chg="delSp modSp">
        <pc:chgData name="Jay Cao" userId="24e21172780c2dbf" providerId="LiveId" clId="{C5FE4D5D-80C8-4C1C-A5F6-8DB16A574B70}" dt="2019-11-01T19:46:06.508" v="56" actId="6549"/>
        <pc:sldMkLst>
          <pc:docMk/>
          <pc:sldMk cId="2855024186" sldId="313"/>
        </pc:sldMkLst>
        <pc:spChg chg="mod">
          <ac:chgData name="Jay Cao" userId="24e21172780c2dbf" providerId="LiveId" clId="{C5FE4D5D-80C8-4C1C-A5F6-8DB16A574B70}" dt="2019-11-01T18:37:12.868" v="47" actId="20577"/>
          <ac:spMkLst>
            <pc:docMk/>
            <pc:sldMk cId="2855024186" sldId="313"/>
            <ac:spMk id="3" creationId="{00000000-0000-0000-0000-000000000000}"/>
          </ac:spMkLst>
        </pc:spChg>
        <pc:spChg chg="del">
          <ac:chgData name="Jay Cao" userId="24e21172780c2dbf" providerId="LiveId" clId="{C5FE4D5D-80C8-4C1C-A5F6-8DB16A574B70}" dt="2019-11-01T18:36:28.734" v="27" actId="478"/>
          <ac:spMkLst>
            <pc:docMk/>
            <pc:sldMk cId="2855024186" sldId="313"/>
            <ac:spMk id="4" creationId="{00000000-0000-0000-0000-000000000000}"/>
          </ac:spMkLst>
        </pc:spChg>
        <pc:spChg chg="del">
          <ac:chgData name="Jay Cao" userId="24e21172780c2dbf" providerId="LiveId" clId="{C5FE4D5D-80C8-4C1C-A5F6-8DB16A574B70}" dt="2019-11-01T18:36:25.626" v="26" actId="478"/>
          <ac:spMkLst>
            <pc:docMk/>
            <pc:sldMk cId="2855024186" sldId="313"/>
            <ac:spMk id="5" creationId="{00000000-0000-0000-0000-000000000000}"/>
          </ac:spMkLst>
        </pc:spChg>
        <pc:spChg chg="del">
          <ac:chgData name="Jay Cao" userId="24e21172780c2dbf" providerId="LiveId" clId="{C5FE4D5D-80C8-4C1C-A5F6-8DB16A574B70}" dt="2019-11-01T18:36:31.514" v="28" actId="478"/>
          <ac:spMkLst>
            <pc:docMk/>
            <pc:sldMk cId="2855024186" sldId="313"/>
            <ac:spMk id="10" creationId="{00000000-0000-0000-0000-000000000000}"/>
          </ac:spMkLst>
        </pc:spChg>
        <pc:spChg chg="mod">
          <ac:chgData name="Jay Cao" userId="24e21172780c2dbf" providerId="LiveId" clId="{C5FE4D5D-80C8-4C1C-A5F6-8DB16A574B70}" dt="2019-11-01T19:46:06.508" v="56" actId="6549"/>
          <ac:spMkLst>
            <pc:docMk/>
            <pc:sldMk cId="2855024186" sldId="313"/>
            <ac:spMk id="11" creationId="{116C3521-D943-44B3-A3CD-E9BD9D31B3A6}"/>
          </ac:spMkLst>
        </pc:spChg>
      </pc:sldChg>
      <pc:sldChg chg="modSp">
        <pc:chgData name="Jay Cao" userId="24e21172780c2dbf" providerId="LiveId" clId="{C5FE4D5D-80C8-4C1C-A5F6-8DB16A574B70}" dt="2019-11-01T18:37:30.790" v="51" actId="20577"/>
        <pc:sldMkLst>
          <pc:docMk/>
          <pc:sldMk cId="241107658" sldId="315"/>
        </pc:sldMkLst>
        <pc:spChg chg="mod">
          <ac:chgData name="Jay Cao" userId="24e21172780c2dbf" providerId="LiveId" clId="{C5FE4D5D-80C8-4C1C-A5F6-8DB16A574B70}" dt="2019-11-01T18:37:30.790" v="51" actId="20577"/>
          <ac:spMkLst>
            <pc:docMk/>
            <pc:sldMk cId="241107658" sldId="315"/>
            <ac:spMk id="3" creationId="{00000000-0000-0000-0000-000000000000}"/>
          </ac:spMkLst>
        </pc:spChg>
      </pc:sldChg>
      <pc:sldChg chg="modSp">
        <pc:chgData name="Jay Cao" userId="24e21172780c2dbf" providerId="LiveId" clId="{C5FE4D5D-80C8-4C1C-A5F6-8DB16A574B70}" dt="2019-11-04T16:00:00.434" v="517"/>
        <pc:sldMkLst>
          <pc:docMk/>
          <pc:sldMk cId="2523934574" sldId="327"/>
        </pc:sldMkLst>
        <pc:graphicFrameChg chg="mod modGraphic">
          <ac:chgData name="Jay Cao" userId="24e21172780c2dbf" providerId="LiveId" clId="{C5FE4D5D-80C8-4C1C-A5F6-8DB16A574B70}" dt="2019-11-04T16:00:00.434" v="517"/>
          <ac:graphicFrameMkLst>
            <pc:docMk/>
            <pc:sldMk cId="2523934574" sldId="327"/>
            <ac:graphicFrameMk id="6" creationId="{2F1BFA49-E26A-45BF-B0C3-BF8B8D347535}"/>
          </ac:graphicFrameMkLst>
        </pc:graphicFrameChg>
      </pc:sldChg>
      <pc:sldChg chg="modSp">
        <pc:chgData name="Jay Cao" userId="24e21172780c2dbf" providerId="LiveId" clId="{C5FE4D5D-80C8-4C1C-A5F6-8DB16A574B70}" dt="2019-11-01T19:58:37.578" v="63" actId="20577"/>
        <pc:sldMkLst>
          <pc:docMk/>
          <pc:sldMk cId="528747015" sldId="328"/>
        </pc:sldMkLst>
        <pc:spChg chg="mod">
          <ac:chgData name="Jay Cao" userId="24e21172780c2dbf" providerId="LiveId" clId="{C5FE4D5D-80C8-4C1C-A5F6-8DB16A574B70}" dt="2019-11-01T19:58:37.578" v="63" actId="20577"/>
          <ac:spMkLst>
            <pc:docMk/>
            <pc:sldMk cId="528747015" sldId="328"/>
            <ac:spMk id="3" creationId="{4158AF7E-2FCF-4498-8E6C-160C2778FF82}"/>
          </ac:spMkLst>
        </pc:spChg>
      </pc:sldChg>
      <pc:sldChg chg="modSp add">
        <pc:chgData name="Jay Cao" userId="24e21172780c2dbf" providerId="LiveId" clId="{C5FE4D5D-80C8-4C1C-A5F6-8DB16A574B70}" dt="2019-11-04T15:34:07.862" v="335" actId="20577"/>
        <pc:sldMkLst>
          <pc:docMk/>
          <pc:sldMk cId="1127577510" sldId="329"/>
        </pc:sldMkLst>
        <pc:spChg chg="mod">
          <ac:chgData name="Jay Cao" userId="24e21172780c2dbf" providerId="LiveId" clId="{C5FE4D5D-80C8-4C1C-A5F6-8DB16A574B70}" dt="2019-11-04T15:34:07.862" v="335" actId="20577"/>
          <ac:spMkLst>
            <pc:docMk/>
            <pc:sldMk cId="1127577510" sldId="329"/>
            <ac:spMk id="2" creationId="{B7986522-3013-4262-BEA7-8E8EFEB9B179}"/>
          </ac:spMkLst>
        </pc:spChg>
        <pc:spChg chg="mod">
          <ac:chgData name="Jay Cao" userId="24e21172780c2dbf" providerId="LiveId" clId="{C5FE4D5D-80C8-4C1C-A5F6-8DB16A574B70}" dt="2019-11-04T15:32:56.414" v="330" actId="5793"/>
          <ac:spMkLst>
            <pc:docMk/>
            <pc:sldMk cId="1127577510" sldId="329"/>
            <ac:spMk id="3" creationId="{050C7151-25D6-41BB-BF6D-49ABBE6383FF}"/>
          </ac:spMkLst>
        </pc:spChg>
      </pc:sldChg>
      <pc:sldChg chg="add">
        <pc:chgData name="Jay Cao" userId="24e21172780c2dbf" providerId="LiveId" clId="{C5FE4D5D-80C8-4C1C-A5F6-8DB16A574B70}" dt="2019-11-04T15:44:31.923" v="392"/>
        <pc:sldMkLst>
          <pc:docMk/>
          <pc:sldMk cId="1542649931" sldId="330"/>
        </pc:sldMkLst>
      </pc:sldChg>
      <pc:sldChg chg="addSp delSp modSp add">
        <pc:chgData name="Jay Cao" userId="24e21172780c2dbf" providerId="LiveId" clId="{C5FE4D5D-80C8-4C1C-A5F6-8DB16A574B70}" dt="2019-11-04T16:00:23.737" v="525" actId="14100"/>
        <pc:sldMkLst>
          <pc:docMk/>
          <pc:sldMk cId="26138507" sldId="331"/>
        </pc:sldMkLst>
        <pc:spChg chg="add del mod">
          <ac:chgData name="Jay Cao" userId="24e21172780c2dbf" providerId="LiveId" clId="{C5FE4D5D-80C8-4C1C-A5F6-8DB16A574B70}" dt="2019-11-04T15:45:14.017" v="397" actId="11529"/>
          <ac:spMkLst>
            <pc:docMk/>
            <pc:sldMk cId="26138507" sldId="331"/>
            <ac:spMk id="3" creationId="{C6740145-E85C-45BC-A7B9-CCE374EA9E4B}"/>
          </ac:spMkLst>
        </pc:spChg>
        <pc:spChg chg="mod">
          <ac:chgData name="Jay Cao" userId="24e21172780c2dbf" providerId="LiveId" clId="{C5FE4D5D-80C8-4C1C-A5F6-8DB16A574B70}" dt="2019-11-04T15:48:56.588" v="452" actId="1076"/>
          <ac:spMkLst>
            <pc:docMk/>
            <pc:sldMk cId="26138507" sldId="331"/>
            <ac:spMk id="4" creationId="{49119975-4098-4F47-BC47-A7943E8582A4}"/>
          </ac:spMkLst>
        </pc:spChg>
        <pc:spChg chg="add del mod">
          <ac:chgData name="Jay Cao" userId="24e21172780c2dbf" providerId="LiveId" clId="{C5FE4D5D-80C8-4C1C-A5F6-8DB16A574B70}" dt="2019-11-04T15:48:53.170" v="450" actId="478"/>
          <ac:spMkLst>
            <pc:docMk/>
            <pc:sldMk cId="26138507" sldId="331"/>
            <ac:spMk id="5" creationId="{1DB61E91-1ECD-44CF-9A54-979C07153AC8}"/>
          </ac:spMkLst>
        </pc:spChg>
        <pc:spChg chg="add del mod">
          <ac:chgData name="Jay Cao" userId="24e21172780c2dbf" providerId="LiveId" clId="{C5FE4D5D-80C8-4C1C-A5F6-8DB16A574B70}" dt="2019-11-04T15:46:34.251" v="423" actId="478"/>
          <ac:spMkLst>
            <pc:docMk/>
            <pc:sldMk cId="26138507" sldId="331"/>
            <ac:spMk id="7" creationId="{1789EDC9-DF10-455F-8004-149281770E82}"/>
          </ac:spMkLst>
        </pc:spChg>
        <pc:spChg chg="add del mod">
          <ac:chgData name="Jay Cao" userId="24e21172780c2dbf" providerId="LiveId" clId="{C5FE4D5D-80C8-4C1C-A5F6-8DB16A574B70}" dt="2019-11-04T15:49:36.917" v="467" actId="478"/>
          <ac:spMkLst>
            <pc:docMk/>
            <pc:sldMk cId="26138507" sldId="331"/>
            <ac:spMk id="8" creationId="{4427AA3C-9D57-4DD5-BDAF-F75A28CF6912}"/>
          </ac:spMkLst>
        </pc:spChg>
        <pc:spChg chg="add del mod">
          <ac:chgData name="Jay Cao" userId="24e21172780c2dbf" providerId="LiveId" clId="{C5FE4D5D-80C8-4C1C-A5F6-8DB16A574B70}" dt="2019-11-04T15:49:23.721" v="458" actId="478"/>
          <ac:spMkLst>
            <pc:docMk/>
            <pc:sldMk cId="26138507" sldId="331"/>
            <ac:spMk id="9" creationId="{702509F4-A3C0-4876-A77D-5878DE7C1E89}"/>
          </ac:spMkLst>
        </pc:spChg>
        <pc:spChg chg="add mod">
          <ac:chgData name="Jay Cao" userId="24e21172780c2dbf" providerId="LiveId" clId="{C5FE4D5D-80C8-4C1C-A5F6-8DB16A574B70}" dt="2019-11-04T15:49:20.640" v="457" actId="1035"/>
          <ac:spMkLst>
            <pc:docMk/>
            <pc:sldMk cId="26138507" sldId="331"/>
            <ac:spMk id="10" creationId="{40E4B0E6-B322-4B66-9426-3A0348DE9CE3}"/>
          </ac:spMkLst>
        </pc:spChg>
        <pc:spChg chg="add mod">
          <ac:chgData name="Jay Cao" userId="24e21172780c2dbf" providerId="LiveId" clId="{C5FE4D5D-80C8-4C1C-A5F6-8DB16A574B70}" dt="2019-11-04T16:00:23.737" v="525" actId="14100"/>
          <ac:spMkLst>
            <pc:docMk/>
            <pc:sldMk cId="26138507" sldId="331"/>
            <ac:spMk id="11" creationId="{E6A727EA-BC68-4B12-AD16-D7E340DF492C}"/>
          </ac:spMkLst>
        </pc:spChg>
        <pc:spChg chg="add mod">
          <ac:chgData name="Jay Cao" userId="24e21172780c2dbf" providerId="LiveId" clId="{C5FE4D5D-80C8-4C1C-A5F6-8DB16A574B70}" dt="2019-11-04T15:50:51.119" v="487" actId="1037"/>
          <ac:spMkLst>
            <pc:docMk/>
            <pc:sldMk cId="26138507" sldId="331"/>
            <ac:spMk id="12" creationId="{DBB9F2E0-A12E-4E0D-9373-96DDA36C1348}"/>
          </ac:spMkLst>
        </pc:spChg>
        <pc:graphicFrameChg chg="mod">
          <ac:chgData name="Jay Cao" userId="24e21172780c2dbf" providerId="LiveId" clId="{C5FE4D5D-80C8-4C1C-A5F6-8DB16A574B70}" dt="2019-11-04T16:00:12.271" v="523"/>
          <ac:graphicFrameMkLst>
            <pc:docMk/>
            <pc:sldMk cId="26138507" sldId="331"/>
            <ac:graphicFrameMk id="6" creationId="{2F1BFA49-E26A-45BF-B0C3-BF8B8D347535}"/>
          </ac:graphicFrameMkLst>
        </pc:graphicFrameChg>
      </pc:sldChg>
      <pc:sldChg chg="addSp delSp modSp add del">
        <pc:chgData name="Jay Cao" userId="24e21172780c2dbf" providerId="LiveId" clId="{C5FE4D5D-80C8-4C1C-A5F6-8DB16A574B70}" dt="2019-11-04T15:49:48.744" v="470" actId="2696"/>
        <pc:sldMkLst>
          <pc:docMk/>
          <pc:sldMk cId="943684296" sldId="332"/>
        </pc:sldMkLst>
        <pc:spChg chg="add del mod">
          <ac:chgData name="Jay Cao" userId="24e21172780c2dbf" providerId="LiveId" clId="{C5FE4D5D-80C8-4C1C-A5F6-8DB16A574B70}" dt="2019-11-04T15:48:04.497" v="443" actId="478"/>
          <ac:spMkLst>
            <pc:docMk/>
            <pc:sldMk cId="943684296" sldId="332"/>
            <ac:spMk id="10" creationId="{8D5C9D34-B42E-44C4-A12F-4FE3DBA9045B}"/>
          </ac:spMkLst>
        </pc:spChg>
      </pc:sldChg>
      <pc:sldChg chg="addSp modSp add">
        <pc:chgData name="Jay Cao" userId="24e21172780c2dbf" providerId="LiveId" clId="{C5FE4D5D-80C8-4C1C-A5F6-8DB16A574B70}" dt="2019-11-04T16:07:00.517" v="537" actId="1035"/>
        <pc:sldMkLst>
          <pc:docMk/>
          <pc:sldMk cId="4235187763" sldId="332"/>
        </pc:sldMkLst>
        <pc:spChg chg="add mod">
          <ac:chgData name="Jay Cao" userId="24e21172780c2dbf" providerId="LiveId" clId="{C5FE4D5D-80C8-4C1C-A5F6-8DB16A574B70}" dt="2019-11-04T16:07:00.517" v="537" actId="1035"/>
          <ac:spMkLst>
            <pc:docMk/>
            <pc:sldMk cId="4235187763" sldId="332"/>
            <ac:spMk id="8" creationId="{3CA43414-ADCC-4A56-A7AD-772586938AB1}"/>
          </ac:spMkLst>
        </pc:spChg>
        <pc:spChg chg="mod">
          <ac:chgData name="Jay Cao" userId="24e21172780c2dbf" providerId="LiveId" clId="{C5FE4D5D-80C8-4C1C-A5F6-8DB16A574B70}" dt="2019-11-04T15:50:21.548" v="475" actId="1076"/>
          <ac:spMkLst>
            <pc:docMk/>
            <pc:sldMk cId="4235187763" sldId="332"/>
            <ac:spMk id="10" creationId="{40E4B0E6-B322-4B66-9426-3A0348DE9CE3}"/>
          </ac:spMkLst>
        </pc:spChg>
        <pc:spChg chg="mod">
          <ac:chgData name="Jay Cao" userId="24e21172780c2dbf" providerId="LiveId" clId="{C5FE4D5D-80C8-4C1C-A5F6-8DB16A574B70}" dt="2019-11-04T16:00:42.826" v="533" actId="14100"/>
          <ac:spMkLst>
            <pc:docMk/>
            <pc:sldMk cId="4235187763" sldId="332"/>
            <ac:spMk id="11" creationId="{E6A727EA-BC68-4B12-AD16-D7E340DF492C}"/>
          </ac:spMkLst>
        </pc:spChg>
        <pc:graphicFrameChg chg="mod">
          <ac:chgData name="Jay Cao" userId="24e21172780c2dbf" providerId="LiveId" clId="{C5FE4D5D-80C8-4C1C-A5F6-8DB16A574B70}" dt="2019-11-04T16:00:34.276" v="531"/>
          <ac:graphicFrameMkLst>
            <pc:docMk/>
            <pc:sldMk cId="4235187763" sldId="332"/>
            <ac:graphicFrameMk id="6" creationId="{2F1BFA49-E26A-45BF-B0C3-BF8B8D347535}"/>
          </ac:graphicFrameMkLst>
        </pc:graphicFrameChg>
      </pc:sldChg>
      <pc:sldChg chg="addSp delSp modSp add">
        <pc:chgData name="Jay Cao" userId="24e21172780c2dbf" providerId="LiveId" clId="{C5FE4D5D-80C8-4C1C-A5F6-8DB16A574B70}" dt="2019-11-04T17:32:37.152" v="660" actId="6549"/>
        <pc:sldMkLst>
          <pc:docMk/>
          <pc:sldMk cId="3565913156" sldId="333"/>
        </pc:sldMkLst>
        <pc:spChg chg="mod">
          <ac:chgData name="Jay Cao" userId="24e21172780c2dbf" providerId="LiveId" clId="{C5FE4D5D-80C8-4C1C-A5F6-8DB16A574B70}" dt="2019-11-04T17:23:58.446" v="546" actId="20577"/>
          <ac:spMkLst>
            <pc:docMk/>
            <pc:sldMk cId="3565913156" sldId="333"/>
            <ac:spMk id="2" creationId="{00000000-0000-0000-0000-000000000000}"/>
          </ac:spMkLst>
        </pc:spChg>
        <pc:spChg chg="del">
          <ac:chgData name="Jay Cao" userId="24e21172780c2dbf" providerId="LiveId" clId="{C5FE4D5D-80C8-4C1C-A5F6-8DB16A574B70}" dt="2019-11-04T17:24:04.781" v="547" actId="478"/>
          <ac:spMkLst>
            <pc:docMk/>
            <pc:sldMk cId="3565913156" sldId="333"/>
            <ac:spMk id="3" creationId="{00000000-0000-0000-0000-000000000000}"/>
          </ac:spMkLst>
        </pc:spChg>
        <pc:spChg chg="add mod">
          <ac:chgData name="Jay Cao" userId="24e21172780c2dbf" providerId="LiveId" clId="{C5FE4D5D-80C8-4C1C-A5F6-8DB16A574B70}" dt="2019-11-04T17:32:37.152" v="660" actId="6549"/>
          <ac:spMkLst>
            <pc:docMk/>
            <pc:sldMk cId="3565913156" sldId="333"/>
            <ac:spMk id="5" creationId="{BBFB7663-BAAA-4297-9ACE-304CF519369C}"/>
          </ac:spMkLst>
        </pc:spChg>
      </pc:sldChg>
      <pc:sldChg chg="modSp add">
        <pc:chgData name="Jay Cao" userId="24e21172780c2dbf" providerId="LiveId" clId="{C5FE4D5D-80C8-4C1C-A5F6-8DB16A574B70}" dt="2019-11-04T17:32:53.893" v="680" actId="5793"/>
        <pc:sldMkLst>
          <pc:docMk/>
          <pc:sldMk cId="138389297" sldId="334"/>
        </pc:sldMkLst>
        <pc:spChg chg="mod">
          <ac:chgData name="Jay Cao" userId="24e21172780c2dbf" providerId="LiveId" clId="{C5FE4D5D-80C8-4C1C-A5F6-8DB16A574B70}" dt="2019-11-04T17:29:32.858" v="625"/>
          <ac:spMkLst>
            <pc:docMk/>
            <pc:sldMk cId="138389297" sldId="334"/>
            <ac:spMk id="2" creationId="{00000000-0000-0000-0000-000000000000}"/>
          </ac:spMkLst>
        </pc:spChg>
        <pc:spChg chg="mod">
          <ac:chgData name="Jay Cao" userId="24e21172780c2dbf" providerId="LiveId" clId="{C5FE4D5D-80C8-4C1C-A5F6-8DB16A574B70}" dt="2019-11-04T17:32:53.893" v="680" actId="5793"/>
          <ac:spMkLst>
            <pc:docMk/>
            <pc:sldMk cId="138389297" sldId="334"/>
            <ac:spMk id="5" creationId="{BBFB7663-BAAA-4297-9ACE-304CF519369C}"/>
          </ac:spMkLst>
        </pc:spChg>
      </pc:sldChg>
      <pc:sldChg chg="modSp add">
        <pc:chgData name="Jay Cao" userId="24e21172780c2dbf" providerId="LiveId" clId="{C5FE4D5D-80C8-4C1C-A5F6-8DB16A574B70}" dt="2019-11-04T17:32:23.963" v="659"/>
        <pc:sldMkLst>
          <pc:docMk/>
          <pc:sldMk cId="1089388418" sldId="335"/>
        </pc:sldMkLst>
        <pc:spChg chg="mod">
          <ac:chgData name="Jay Cao" userId="24e21172780c2dbf" providerId="LiveId" clId="{C5FE4D5D-80C8-4C1C-A5F6-8DB16A574B70}" dt="2019-11-04T17:28:35.006" v="591"/>
          <ac:spMkLst>
            <pc:docMk/>
            <pc:sldMk cId="1089388418" sldId="335"/>
            <ac:spMk id="2" creationId="{00000000-0000-0000-0000-000000000000}"/>
          </ac:spMkLst>
        </pc:spChg>
        <pc:spChg chg="mod">
          <ac:chgData name="Jay Cao" userId="24e21172780c2dbf" providerId="LiveId" clId="{C5FE4D5D-80C8-4C1C-A5F6-8DB16A574B70}" dt="2019-11-04T17:32:23.963" v="659"/>
          <ac:spMkLst>
            <pc:docMk/>
            <pc:sldMk cId="1089388418" sldId="335"/>
            <ac:spMk id="5" creationId="{BBFB7663-BAAA-4297-9ACE-304CF519369C}"/>
          </ac:spMkLst>
        </pc:spChg>
      </pc:sldChg>
    </pc:docChg>
  </pc:docChgLst>
  <pc:docChgLst>
    <pc:chgData name="Jay Cao" userId="24e21172780c2dbf" providerId="LiveId" clId="{09A2675D-6DE3-4BF7-8BDE-5EEC64CB58B6}"/>
    <pc:docChg chg="undo custSel addSld modSld">
      <pc:chgData name="Jay Cao" userId="24e21172780c2dbf" providerId="LiveId" clId="{09A2675D-6DE3-4BF7-8BDE-5EEC64CB58B6}" dt="2019-10-02T21:17:48.278" v="850" actId="20577"/>
      <pc:docMkLst>
        <pc:docMk/>
      </pc:docMkLst>
      <pc:sldChg chg="modSp">
        <pc:chgData name="Jay Cao" userId="24e21172780c2dbf" providerId="LiveId" clId="{09A2675D-6DE3-4BF7-8BDE-5EEC64CB58B6}" dt="2019-10-02T21:05:04.775" v="629" actId="1035"/>
        <pc:sldMkLst>
          <pc:docMk/>
          <pc:sldMk cId="4217946773" sldId="297"/>
        </pc:sldMkLst>
        <pc:graphicFrameChg chg="mod modGraphic">
          <ac:chgData name="Jay Cao" userId="24e21172780c2dbf" providerId="LiveId" clId="{09A2675D-6DE3-4BF7-8BDE-5EEC64CB58B6}" dt="2019-10-02T21:05:04.775" v="629" actId="1035"/>
          <ac:graphicFrameMkLst>
            <pc:docMk/>
            <pc:sldMk cId="4217946773" sldId="297"/>
            <ac:graphicFrameMk id="3" creationId="{00000000-0000-0000-0000-000000000000}"/>
          </ac:graphicFrameMkLst>
        </pc:graphicFrameChg>
      </pc:sldChg>
      <pc:sldChg chg="addSp delSp modSp">
        <pc:chgData name="Jay Cao" userId="24e21172780c2dbf" providerId="LiveId" clId="{09A2675D-6DE3-4BF7-8BDE-5EEC64CB58B6}" dt="2019-10-02T20:12:02.770" v="402" actId="20577"/>
        <pc:sldMkLst>
          <pc:docMk/>
          <pc:sldMk cId="1599031422" sldId="299"/>
        </pc:sldMkLst>
        <pc:spChg chg="mod">
          <ac:chgData name="Jay Cao" userId="24e21172780c2dbf" providerId="LiveId" clId="{09A2675D-6DE3-4BF7-8BDE-5EEC64CB58B6}" dt="2019-10-02T20:06:17.441" v="259" actId="1037"/>
          <ac:spMkLst>
            <pc:docMk/>
            <pc:sldMk cId="1599031422" sldId="299"/>
            <ac:spMk id="3" creationId="{0234D1ED-6082-4B49-B258-E7AAD4CA6DA2}"/>
          </ac:spMkLst>
        </pc:spChg>
        <pc:spChg chg="add mod">
          <ac:chgData name="Jay Cao" userId="24e21172780c2dbf" providerId="LiveId" clId="{09A2675D-6DE3-4BF7-8BDE-5EEC64CB58B6}" dt="2019-10-02T20:12:02.770" v="402" actId="20577"/>
          <ac:spMkLst>
            <pc:docMk/>
            <pc:sldMk cId="1599031422" sldId="299"/>
            <ac:spMk id="4" creationId="{93CA0261-F20A-46CE-8126-C1F0D747DE90}"/>
          </ac:spMkLst>
        </pc:spChg>
        <pc:spChg chg="add del">
          <ac:chgData name="Jay Cao" userId="24e21172780c2dbf" providerId="LiveId" clId="{09A2675D-6DE3-4BF7-8BDE-5EEC64CB58B6}" dt="2019-10-02T20:03:27.636" v="122"/>
          <ac:spMkLst>
            <pc:docMk/>
            <pc:sldMk cId="1599031422" sldId="299"/>
            <ac:spMk id="5" creationId="{CEA7A509-0C13-403E-8268-C8B1C71F66A8}"/>
          </ac:spMkLst>
        </pc:spChg>
      </pc:sldChg>
      <pc:sldChg chg="addSp modSp">
        <pc:chgData name="Jay Cao" userId="24e21172780c2dbf" providerId="LiveId" clId="{09A2675D-6DE3-4BF7-8BDE-5EEC64CB58B6}" dt="2019-10-02T20:08:44.959" v="345" actId="1035"/>
        <pc:sldMkLst>
          <pc:docMk/>
          <pc:sldMk cId="3627651105" sldId="301"/>
        </pc:sldMkLst>
        <pc:spChg chg="mod">
          <ac:chgData name="Jay Cao" userId="24e21172780c2dbf" providerId="LiveId" clId="{09A2675D-6DE3-4BF7-8BDE-5EEC64CB58B6}" dt="2019-10-02T20:08:34.121" v="339" actId="1037"/>
          <ac:spMkLst>
            <pc:docMk/>
            <pc:sldMk cId="3627651105" sldId="301"/>
            <ac:spMk id="3" creationId="{64CD8D2F-4D43-49B2-92E2-5AF768D340DD}"/>
          </ac:spMkLst>
        </pc:spChg>
        <pc:spChg chg="add mod">
          <ac:chgData name="Jay Cao" userId="24e21172780c2dbf" providerId="LiveId" clId="{09A2675D-6DE3-4BF7-8BDE-5EEC64CB58B6}" dt="2019-10-02T20:08:44.959" v="345" actId="1035"/>
          <ac:spMkLst>
            <pc:docMk/>
            <pc:sldMk cId="3627651105" sldId="301"/>
            <ac:spMk id="4" creationId="{B2FF37B1-3C95-4044-9995-26C1C0FAC205}"/>
          </ac:spMkLst>
        </pc:spChg>
      </pc:sldChg>
      <pc:sldChg chg="modSp">
        <pc:chgData name="Jay Cao" userId="24e21172780c2dbf" providerId="LiveId" clId="{09A2675D-6DE3-4BF7-8BDE-5EEC64CB58B6}" dt="2019-10-02T20:35:50.426" v="414"/>
        <pc:sldMkLst>
          <pc:docMk/>
          <pc:sldMk cId="968222562" sldId="303"/>
        </pc:sldMkLst>
        <pc:spChg chg="mod">
          <ac:chgData name="Jay Cao" userId="24e21172780c2dbf" providerId="LiveId" clId="{09A2675D-6DE3-4BF7-8BDE-5EEC64CB58B6}" dt="2019-10-02T20:35:50.426" v="414"/>
          <ac:spMkLst>
            <pc:docMk/>
            <pc:sldMk cId="968222562" sldId="303"/>
            <ac:spMk id="3" creationId="{164E305D-6073-47D8-8748-46E682E084D6}"/>
          </ac:spMkLst>
        </pc:spChg>
        <pc:spChg chg="mod">
          <ac:chgData name="Jay Cao" userId="24e21172780c2dbf" providerId="LiveId" clId="{09A2675D-6DE3-4BF7-8BDE-5EEC64CB58B6}" dt="2019-10-02T20:11:01.932" v="398" actId="1036"/>
          <ac:spMkLst>
            <pc:docMk/>
            <pc:sldMk cId="968222562" sldId="303"/>
            <ac:spMk id="4" creationId="{64CD8D2F-4D43-49B2-92E2-5AF768D340DD}"/>
          </ac:spMkLst>
        </pc:spChg>
      </pc:sldChg>
      <pc:sldChg chg="modSp">
        <pc:chgData name="Jay Cao" userId="24e21172780c2dbf" providerId="LiveId" clId="{09A2675D-6DE3-4BF7-8BDE-5EEC64CB58B6}" dt="2019-10-02T21:07:23.278" v="633"/>
        <pc:sldMkLst>
          <pc:docMk/>
          <pc:sldMk cId="32351930" sldId="321"/>
        </pc:sldMkLst>
        <pc:spChg chg="mod">
          <ac:chgData name="Jay Cao" userId="24e21172780c2dbf" providerId="LiveId" clId="{09A2675D-6DE3-4BF7-8BDE-5EEC64CB58B6}" dt="2019-10-02T21:07:23.278" v="633"/>
          <ac:spMkLst>
            <pc:docMk/>
            <pc:sldMk cId="32351930" sldId="321"/>
            <ac:spMk id="2" creationId="{00000000-0000-0000-0000-000000000000}"/>
          </ac:spMkLst>
        </pc:spChg>
      </pc:sldChg>
      <pc:sldChg chg="modSp">
        <pc:chgData name="Jay Cao" userId="24e21172780c2dbf" providerId="LiveId" clId="{09A2675D-6DE3-4BF7-8BDE-5EEC64CB58B6}" dt="2019-10-02T21:07:26.470" v="634"/>
        <pc:sldMkLst>
          <pc:docMk/>
          <pc:sldMk cId="3290167153" sldId="322"/>
        </pc:sldMkLst>
        <pc:spChg chg="mod">
          <ac:chgData name="Jay Cao" userId="24e21172780c2dbf" providerId="LiveId" clId="{09A2675D-6DE3-4BF7-8BDE-5EEC64CB58B6}" dt="2019-10-02T21:07:26.470" v="634"/>
          <ac:spMkLst>
            <pc:docMk/>
            <pc:sldMk cId="3290167153" sldId="322"/>
            <ac:spMk id="2" creationId="{00000000-0000-0000-0000-000000000000}"/>
          </ac:spMkLst>
        </pc:spChg>
      </pc:sldChg>
      <pc:sldChg chg="modSp">
        <pc:chgData name="Jay Cao" userId="24e21172780c2dbf" providerId="LiveId" clId="{09A2675D-6DE3-4BF7-8BDE-5EEC64CB58B6}" dt="2019-10-02T21:07:29.735" v="635"/>
        <pc:sldMkLst>
          <pc:docMk/>
          <pc:sldMk cId="3252949927" sldId="323"/>
        </pc:sldMkLst>
        <pc:spChg chg="mod">
          <ac:chgData name="Jay Cao" userId="24e21172780c2dbf" providerId="LiveId" clId="{09A2675D-6DE3-4BF7-8BDE-5EEC64CB58B6}" dt="2019-10-02T21:07:29.735" v="635"/>
          <ac:spMkLst>
            <pc:docMk/>
            <pc:sldMk cId="3252949927" sldId="323"/>
            <ac:spMk id="2" creationId="{00000000-0000-0000-0000-000000000000}"/>
          </ac:spMkLst>
        </pc:spChg>
      </pc:sldChg>
      <pc:sldChg chg="addSp modSp add">
        <pc:chgData name="Jay Cao" userId="24e21172780c2dbf" providerId="LiveId" clId="{09A2675D-6DE3-4BF7-8BDE-5EEC64CB58B6}" dt="2019-10-02T20:06:40.201" v="269" actId="6549"/>
        <pc:sldMkLst>
          <pc:docMk/>
          <pc:sldMk cId="2494407215" sldId="324"/>
        </pc:sldMkLst>
        <pc:spChg chg="mod">
          <ac:chgData name="Jay Cao" userId="24e21172780c2dbf" providerId="LiveId" clId="{09A2675D-6DE3-4BF7-8BDE-5EEC64CB58B6}" dt="2019-10-02T19:49:31.610" v="10" actId="20577"/>
          <ac:spMkLst>
            <pc:docMk/>
            <pc:sldMk cId="2494407215" sldId="324"/>
            <ac:spMk id="2" creationId="{3A0236E6-9F4B-4922-B2E5-402ECFA3B549}"/>
          </ac:spMkLst>
        </pc:spChg>
        <pc:spChg chg="mod">
          <ac:chgData name="Jay Cao" userId="24e21172780c2dbf" providerId="LiveId" clId="{09A2675D-6DE3-4BF7-8BDE-5EEC64CB58B6}" dt="2019-10-02T19:58:24.760" v="92"/>
          <ac:spMkLst>
            <pc:docMk/>
            <pc:sldMk cId="2494407215" sldId="324"/>
            <ac:spMk id="3" creationId="{C926BED5-C9D9-4CC8-8E51-725A99AC324A}"/>
          </ac:spMkLst>
        </pc:spChg>
        <pc:spChg chg="add mod">
          <ac:chgData name="Jay Cao" userId="24e21172780c2dbf" providerId="LiveId" clId="{09A2675D-6DE3-4BF7-8BDE-5EEC64CB58B6}" dt="2019-10-02T20:06:40.201" v="269" actId="6549"/>
          <ac:spMkLst>
            <pc:docMk/>
            <pc:sldMk cId="2494407215" sldId="324"/>
            <ac:spMk id="4" creationId="{8166B1DA-F3CF-4060-9B70-6B7B1E54A3E2}"/>
          </ac:spMkLst>
        </pc:spChg>
      </pc:sldChg>
      <pc:sldChg chg="addSp delSp modSp add">
        <pc:chgData name="Jay Cao" userId="24e21172780c2dbf" providerId="LiveId" clId="{09A2675D-6DE3-4BF7-8BDE-5EEC64CB58B6}" dt="2019-10-02T21:03:46.594" v="612" actId="1035"/>
        <pc:sldMkLst>
          <pc:docMk/>
          <pc:sldMk cId="3328684623" sldId="325"/>
        </pc:sldMkLst>
        <pc:spChg chg="mod">
          <ac:chgData name="Jay Cao" userId="24e21172780c2dbf" providerId="LiveId" clId="{09A2675D-6DE3-4BF7-8BDE-5EEC64CB58B6}" dt="2019-10-02T20:39:07.678" v="429" actId="20577"/>
          <ac:spMkLst>
            <pc:docMk/>
            <pc:sldMk cId="3328684623" sldId="325"/>
            <ac:spMk id="2" creationId="{11E7F617-C18D-4E97-BF5E-2714DDABCFC7}"/>
          </ac:spMkLst>
        </pc:spChg>
        <pc:spChg chg="del">
          <ac:chgData name="Jay Cao" userId="24e21172780c2dbf" providerId="LiveId" clId="{09A2675D-6DE3-4BF7-8BDE-5EEC64CB58B6}" dt="2019-10-02T20:39:14.804" v="430" actId="478"/>
          <ac:spMkLst>
            <pc:docMk/>
            <pc:sldMk cId="3328684623" sldId="325"/>
            <ac:spMk id="3" creationId="{81053DEE-059D-42EF-B748-468D441C17F3}"/>
          </ac:spMkLst>
        </pc:spChg>
        <pc:spChg chg="add mod">
          <ac:chgData name="Jay Cao" userId="24e21172780c2dbf" providerId="LiveId" clId="{09A2675D-6DE3-4BF7-8BDE-5EEC64CB58B6}" dt="2019-10-02T21:03:07.883" v="585" actId="6549"/>
          <ac:spMkLst>
            <pc:docMk/>
            <pc:sldMk cId="3328684623" sldId="325"/>
            <ac:spMk id="4" creationId="{D42E9635-2A2B-4820-AD04-0AB25DA9B06D}"/>
          </ac:spMkLst>
        </pc:spChg>
        <pc:spChg chg="add del">
          <ac:chgData name="Jay Cao" userId="24e21172780c2dbf" providerId="LiveId" clId="{09A2675D-6DE3-4BF7-8BDE-5EEC64CB58B6}" dt="2019-10-02T20:39:30.746" v="434"/>
          <ac:spMkLst>
            <pc:docMk/>
            <pc:sldMk cId="3328684623" sldId="325"/>
            <ac:spMk id="5" creationId="{0A516BD9-8439-4EAD-8AB3-AA15ECA96FA1}"/>
          </ac:spMkLst>
        </pc:spChg>
        <pc:spChg chg="add del mod">
          <ac:chgData name="Jay Cao" userId="24e21172780c2dbf" providerId="LiveId" clId="{09A2675D-6DE3-4BF7-8BDE-5EEC64CB58B6}" dt="2019-10-02T20:58:31.131" v="544" actId="478"/>
          <ac:spMkLst>
            <pc:docMk/>
            <pc:sldMk cId="3328684623" sldId="325"/>
            <ac:spMk id="6" creationId="{6063C0A8-BE37-40F7-9451-B97B00E6FB35}"/>
          </ac:spMkLst>
        </pc:spChg>
        <pc:spChg chg="add del mod">
          <ac:chgData name="Jay Cao" userId="24e21172780c2dbf" providerId="LiveId" clId="{09A2675D-6DE3-4BF7-8BDE-5EEC64CB58B6}" dt="2019-10-02T20:59:07.386" v="547" actId="478"/>
          <ac:spMkLst>
            <pc:docMk/>
            <pc:sldMk cId="3328684623" sldId="325"/>
            <ac:spMk id="7" creationId="{D32B4332-7E04-4A82-BE14-B1690A113F62}"/>
          </ac:spMkLst>
        </pc:spChg>
        <pc:spChg chg="add del mod">
          <ac:chgData name="Jay Cao" userId="24e21172780c2dbf" providerId="LiveId" clId="{09A2675D-6DE3-4BF7-8BDE-5EEC64CB58B6}" dt="2019-10-02T20:59:13.389" v="550" actId="478"/>
          <ac:spMkLst>
            <pc:docMk/>
            <pc:sldMk cId="3328684623" sldId="325"/>
            <ac:spMk id="8" creationId="{A9EA0420-6BC7-464E-A2A1-8256969816EE}"/>
          </ac:spMkLst>
        </pc:spChg>
        <pc:spChg chg="add del mod">
          <ac:chgData name="Jay Cao" userId="24e21172780c2dbf" providerId="LiveId" clId="{09A2675D-6DE3-4BF7-8BDE-5EEC64CB58B6}" dt="2019-10-02T20:59:34.109" v="553" actId="478"/>
          <ac:spMkLst>
            <pc:docMk/>
            <pc:sldMk cId="3328684623" sldId="325"/>
            <ac:spMk id="9" creationId="{F98994A3-0997-499C-ABBC-602FED1E27B7}"/>
          </ac:spMkLst>
        </pc:spChg>
        <pc:graphicFrameChg chg="add mod modGraphic">
          <ac:chgData name="Jay Cao" userId="24e21172780c2dbf" providerId="LiveId" clId="{09A2675D-6DE3-4BF7-8BDE-5EEC64CB58B6}" dt="2019-10-02T21:01:37.148" v="575" actId="14100"/>
          <ac:graphicFrameMkLst>
            <pc:docMk/>
            <pc:sldMk cId="3328684623" sldId="325"/>
            <ac:graphicFrameMk id="10" creationId="{BB488EB6-B24F-4598-B3CE-D658D7134C4A}"/>
          </ac:graphicFrameMkLst>
        </pc:graphicFrameChg>
        <pc:graphicFrameChg chg="add mod modGraphic">
          <ac:chgData name="Jay Cao" userId="24e21172780c2dbf" providerId="LiveId" clId="{09A2675D-6DE3-4BF7-8BDE-5EEC64CB58B6}" dt="2019-10-02T21:03:46.594" v="612" actId="1035"/>
          <ac:graphicFrameMkLst>
            <pc:docMk/>
            <pc:sldMk cId="3328684623" sldId="325"/>
            <ac:graphicFrameMk id="11" creationId="{9AB57071-BAA2-40AA-84C9-E38C541AAD11}"/>
          </ac:graphicFrameMkLst>
        </pc:graphicFrameChg>
        <pc:graphicFrameChg chg="add mod modGraphic">
          <ac:chgData name="Jay Cao" userId="24e21172780c2dbf" providerId="LiveId" clId="{09A2675D-6DE3-4BF7-8BDE-5EEC64CB58B6}" dt="2019-10-02T21:03:17.441" v="593" actId="20577"/>
          <ac:graphicFrameMkLst>
            <pc:docMk/>
            <pc:sldMk cId="3328684623" sldId="325"/>
            <ac:graphicFrameMk id="12" creationId="{B3CA2BFB-081D-425A-A026-29D671225FB3}"/>
          </ac:graphicFrameMkLst>
        </pc:graphicFrameChg>
        <pc:graphicFrameChg chg="add mod modGraphic">
          <ac:chgData name="Jay Cao" userId="24e21172780c2dbf" providerId="LiveId" clId="{09A2675D-6DE3-4BF7-8BDE-5EEC64CB58B6}" dt="2019-10-02T21:03:32.879" v="607" actId="20577"/>
          <ac:graphicFrameMkLst>
            <pc:docMk/>
            <pc:sldMk cId="3328684623" sldId="325"/>
            <ac:graphicFrameMk id="13" creationId="{DFCF2E05-608D-41AA-B330-383A4CD51950}"/>
          </ac:graphicFrameMkLst>
        </pc:graphicFrameChg>
      </pc:sldChg>
      <pc:sldChg chg="addSp delSp modSp add">
        <pc:chgData name="Jay Cao" userId="24e21172780c2dbf" providerId="LiveId" clId="{09A2675D-6DE3-4BF7-8BDE-5EEC64CB58B6}" dt="2019-10-02T21:01:46.879" v="576" actId="14100"/>
        <pc:sldMkLst>
          <pc:docMk/>
          <pc:sldMk cId="869329555" sldId="326"/>
        </pc:sldMkLst>
        <pc:spChg chg="mod">
          <ac:chgData name="Jay Cao" userId="24e21172780c2dbf" providerId="LiveId" clId="{09A2675D-6DE3-4BF7-8BDE-5EEC64CB58B6}" dt="2019-10-02T20:41:01.563" v="445" actId="20577"/>
          <ac:spMkLst>
            <pc:docMk/>
            <pc:sldMk cId="869329555" sldId="326"/>
            <ac:spMk id="2" creationId="{1701E1B3-594A-4B3A-8C44-1A5EF4D0A817}"/>
          </ac:spMkLst>
        </pc:spChg>
        <pc:spChg chg="del">
          <ac:chgData name="Jay Cao" userId="24e21172780c2dbf" providerId="LiveId" clId="{09A2675D-6DE3-4BF7-8BDE-5EEC64CB58B6}" dt="2019-10-02T20:41:04.960" v="446" actId="478"/>
          <ac:spMkLst>
            <pc:docMk/>
            <pc:sldMk cId="869329555" sldId="326"/>
            <ac:spMk id="3" creationId="{3A215BFD-194C-4ABE-A57F-5BAA42BF5942}"/>
          </ac:spMkLst>
        </pc:spChg>
        <pc:spChg chg="add mod">
          <ac:chgData name="Jay Cao" userId="24e21172780c2dbf" providerId="LiveId" clId="{09A2675D-6DE3-4BF7-8BDE-5EEC64CB58B6}" dt="2019-10-02T20:45:46.867" v="464" actId="14100"/>
          <ac:spMkLst>
            <pc:docMk/>
            <pc:sldMk cId="869329555" sldId="326"/>
            <ac:spMk id="4" creationId="{11753803-02F2-4494-A8B8-905A7F55751F}"/>
          </ac:spMkLst>
        </pc:spChg>
        <pc:spChg chg="add mod">
          <ac:chgData name="Jay Cao" userId="24e21172780c2dbf" providerId="LiveId" clId="{09A2675D-6DE3-4BF7-8BDE-5EEC64CB58B6}" dt="2019-10-02T20:46:26.983" v="476" actId="6549"/>
          <ac:spMkLst>
            <pc:docMk/>
            <pc:sldMk cId="869329555" sldId="326"/>
            <ac:spMk id="5" creationId="{9FC4972C-7A9F-477B-8C30-5ED6CFC3BD39}"/>
          </ac:spMkLst>
        </pc:spChg>
        <pc:picChg chg="add mod">
          <ac:chgData name="Jay Cao" userId="24e21172780c2dbf" providerId="LiveId" clId="{09A2675D-6DE3-4BF7-8BDE-5EEC64CB58B6}" dt="2019-10-02T21:01:46.879" v="576" actId="14100"/>
          <ac:picMkLst>
            <pc:docMk/>
            <pc:sldMk cId="869329555" sldId="326"/>
            <ac:picMk id="7" creationId="{31F3ECB9-FB90-4651-851E-9635F54017A5}"/>
          </ac:picMkLst>
        </pc:picChg>
      </pc:sldChg>
      <pc:sldChg chg="addSp delSp modSp add">
        <pc:chgData name="Jay Cao" userId="24e21172780c2dbf" providerId="LiveId" clId="{09A2675D-6DE3-4BF7-8BDE-5EEC64CB58B6}" dt="2019-10-02T21:05:34.188" v="632" actId="1076"/>
        <pc:sldMkLst>
          <pc:docMk/>
          <pc:sldMk cId="2523934574" sldId="327"/>
        </pc:sldMkLst>
        <pc:spChg chg="mod">
          <ac:chgData name="Jay Cao" userId="24e21172780c2dbf" providerId="LiveId" clId="{09A2675D-6DE3-4BF7-8BDE-5EEC64CB58B6}" dt="2019-10-02T20:52:05.124" v="503" actId="20577"/>
          <ac:spMkLst>
            <pc:docMk/>
            <pc:sldMk cId="2523934574" sldId="327"/>
            <ac:spMk id="2" creationId="{ADBA8C41-1D0C-440C-BCC9-729D6BC0B0D2}"/>
          </ac:spMkLst>
        </pc:spChg>
        <pc:spChg chg="del">
          <ac:chgData name="Jay Cao" userId="24e21172780c2dbf" providerId="LiveId" clId="{09A2675D-6DE3-4BF7-8BDE-5EEC64CB58B6}" dt="2019-10-02T20:52:14.860" v="504" actId="478"/>
          <ac:spMkLst>
            <pc:docMk/>
            <pc:sldMk cId="2523934574" sldId="327"/>
            <ac:spMk id="3" creationId="{DB098B8D-87E1-40ED-A48F-38E2A34D6745}"/>
          </ac:spMkLst>
        </pc:spChg>
        <pc:spChg chg="add mod">
          <ac:chgData name="Jay Cao" userId="24e21172780c2dbf" providerId="LiveId" clId="{09A2675D-6DE3-4BF7-8BDE-5EEC64CB58B6}" dt="2019-10-02T20:52:57.959" v="532" actId="20577"/>
          <ac:spMkLst>
            <pc:docMk/>
            <pc:sldMk cId="2523934574" sldId="327"/>
            <ac:spMk id="4" creationId="{49119975-4098-4F47-BC47-A7943E8582A4}"/>
          </ac:spMkLst>
        </pc:spChg>
        <pc:graphicFrameChg chg="add del mod">
          <ac:chgData name="Jay Cao" userId="24e21172780c2dbf" providerId="LiveId" clId="{09A2675D-6DE3-4BF7-8BDE-5EEC64CB58B6}" dt="2019-10-02T20:53:59.413" v="535" actId="478"/>
          <ac:graphicFrameMkLst>
            <pc:docMk/>
            <pc:sldMk cId="2523934574" sldId="327"/>
            <ac:graphicFrameMk id="5" creationId="{381956D9-8354-4E27-9F72-9A09038C6085}"/>
          </ac:graphicFrameMkLst>
        </pc:graphicFrameChg>
        <pc:graphicFrameChg chg="add mod modGraphic">
          <ac:chgData name="Jay Cao" userId="24e21172780c2dbf" providerId="LiveId" clId="{09A2675D-6DE3-4BF7-8BDE-5EEC64CB58B6}" dt="2019-10-02T21:05:34.188" v="632" actId="1076"/>
          <ac:graphicFrameMkLst>
            <pc:docMk/>
            <pc:sldMk cId="2523934574" sldId="327"/>
            <ac:graphicFrameMk id="6" creationId="{2F1BFA49-E26A-45BF-B0C3-BF8B8D347535}"/>
          </ac:graphicFrameMkLst>
        </pc:graphicFrameChg>
      </pc:sldChg>
      <pc:sldChg chg="addSp delSp modSp add">
        <pc:chgData name="Jay Cao" userId="24e21172780c2dbf" providerId="LiveId" clId="{09A2675D-6DE3-4BF7-8BDE-5EEC64CB58B6}" dt="2019-10-02T21:17:48.278" v="850" actId="20577"/>
        <pc:sldMkLst>
          <pc:docMk/>
          <pc:sldMk cId="528747015" sldId="328"/>
        </pc:sldMkLst>
        <pc:spChg chg="mod">
          <ac:chgData name="Jay Cao" userId="24e21172780c2dbf" providerId="LiveId" clId="{09A2675D-6DE3-4BF7-8BDE-5EEC64CB58B6}" dt="2019-10-02T21:07:49.004" v="644" actId="20577"/>
          <ac:spMkLst>
            <pc:docMk/>
            <pc:sldMk cId="528747015" sldId="328"/>
            <ac:spMk id="2" creationId="{470312DA-17FB-442A-BC7F-67D0720D6D6D}"/>
          </ac:spMkLst>
        </pc:spChg>
        <pc:spChg chg="mod">
          <ac:chgData name="Jay Cao" userId="24e21172780c2dbf" providerId="LiveId" clId="{09A2675D-6DE3-4BF7-8BDE-5EEC64CB58B6}" dt="2019-10-02T21:17:48.278" v="850" actId="20577"/>
          <ac:spMkLst>
            <pc:docMk/>
            <pc:sldMk cId="528747015" sldId="328"/>
            <ac:spMk id="3" creationId="{4158AF7E-2FCF-4498-8E6C-160C2778FF82}"/>
          </ac:spMkLst>
        </pc:spChg>
        <pc:spChg chg="add del">
          <ac:chgData name="Jay Cao" userId="24e21172780c2dbf" providerId="LiveId" clId="{09A2675D-6DE3-4BF7-8BDE-5EEC64CB58B6}" dt="2019-10-02T21:13:15.209" v="765"/>
          <ac:spMkLst>
            <pc:docMk/>
            <pc:sldMk cId="528747015" sldId="328"/>
            <ac:spMk id="4" creationId="{AA590FC7-B751-4B91-8FC4-512C5417596D}"/>
          </ac:spMkLst>
        </pc:spChg>
        <pc:spChg chg="add del">
          <ac:chgData name="Jay Cao" userId="24e21172780c2dbf" providerId="LiveId" clId="{09A2675D-6DE3-4BF7-8BDE-5EEC64CB58B6}" dt="2019-10-02T21:13:19.120" v="767"/>
          <ac:spMkLst>
            <pc:docMk/>
            <pc:sldMk cId="528747015" sldId="328"/>
            <ac:spMk id="5" creationId="{3A9555AC-681B-4273-A21E-F449EDD219EB}"/>
          </ac:spMkLst>
        </pc:spChg>
      </pc:sldChg>
    </pc:docChg>
  </pc:docChgLst>
  <pc:docChgLst>
    <pc:chgData name="Jay Cao" userId="24e21172780c2dbf" providerId="LiveId" clId="{4DC557B2-6F73-4717-BF9B-303A392F421A}"/>
    <pc:docChg chg="modSld">
      <pc:chgData name="Jay Cao" userId="24e21172780c2dbf" providerId="LiveId" clId="{4DC557B2-6F73-4717-BF9B-303A392F421A}" dt="2021-02-03T18:36:07.576" v="33" actId="20577"/>
      <pc:docMkLst>
        <pc:docMk/>
      </pc:docMkLst>
      <pc:sldChg chg="modNotesTx">
        <pc:chgData name="Jay Cao" userId="24e21172780c2dbf" providerId="LiveId" clId="{4DC557B2-6F73-4717-BF9B-303A392F421A}" dt="2021-02-01T15:23:50.184" v="20" actId="6549"/>
        <pc:sldMkLst>
          <pc:docMk/>
          <pc:sldMk cId="1717467937" sldId="261"/>
        </pc:sldMkLst>
      </pc:sldChg>
      <pc:sldChg chg="modSp mod">
        <pc:chgData name="Jay Cao" userId="24e21172780c2dbf" providerId="LiveId" clId="{4DC557B2-6F73-4717-BF9B-303A392F421A}" dt="2021-01-20T17:58:55.083" v="19" actId="20577"/>
        <pc:sldMkLst>
          <pc:docMk/>
          <pc:sldMk cId="3854190738" sldId="338"/>
        </pc:sldMkLst>
        <pc:spChg chg="mod">
          <ac:chgData name="Jay Cao" userId="24e21172780c2dbf" providerId="LiveId" clId="{4DC557B2-6F73-4717-BF9B-303A392F421A}" dt="2021-01-20T17:58:55.083" v="19" actId="20577"/>
          <ac:spMkLst>
            <pc:docMk/>
            <pc:sldMk cId="3854190738" sldId="338"/>
            <ac:spMk id="4" creationId="{49119975-4098-4F47-BC47-A7943E8582A4}"/>
          </ac:spMkLst>
        </pc:spChg>
      </pc:sldChg>
      <pc:sldChg chg="modSp mod">
        <pc:chgData name="Jay Cao" userId="24e21172780c2dbf" providerId="LiveId" clId="{4DC557B2-6F73-4717-BF9B-303A392F421A}" dt="2021-02-03T18:36:07.576" v="33" actId="20577"/>
        <pc:sldMkLst>
          <pc:docMk/>
          <pc:sldMk cId="1391926455" sldId="354"/>
        </pc:sldMkLst>
        <pc:spChg chg="mod">
          <ac:chgData name="Jay Cao" userId="24e21172780c2dbf" providerId="LiveId" clId="{4DC557B2-6F73-4717-BF9B-303A392F421A}" dt="2021-02-03T18:36:07.576" v="33" actId="20577"/>
          <ac:spMkLst>
            <pc:docMk/>
            <pc:sldMk cId="1391926455" sldId="354"/>
            <ac:spMk id="3" creationId="{E31AE368-ECCC-4BD7-81BE-523DFDFAA71D}"/>
          </ac:spMkLst>
        </pc:spChg>
      </pc:sldChg>
    </pc:docChg>
  </pc:docChgLst>
  <pc:docChgLst>
    <pc:chgData name="Jay Cao" userId="24e21172780c2dbf" providerId="LiveId" clId="{BBE2D7A1-C0E3-4E44-BBFA-044047974A39}"/>
    <pc:docChg chg="undo custSel addSld modSld">
      <pc:chgData name="Jay Cao" userId="24e21172780c2dbf" providerId="LiveId" clId="{BBE2D7A1-C0E3-4E44-BBFA-044047974A39}" dt="2020-01-27T16:34:26.518" v="553" actId="207"/>
      <pc:docMkLst>
        <pc:docMk/>
      </pc:docMkLst>
      <pc:sldChg chg="modSp">
        <pc:chgData name="Jay Cao" userId="24e21172780c2dbf" providerId="LiveId" clId="{BBE2D7A1-C0E3-4E44-BBFA-044047974A39}" dt="2020-01-24T19:41:05.796" v="0" actId="207"/>
        <pc:sldMkLst>
          <pc:docMk/>
          <pc:sldMk cId="222970591" sldId="263"/>
        </pc:sldMkLst>
        <pc:spChg chg="mod">
          <ac:chgData name="Jay Cao" userId="24e21172780c2dbf" providerId="LiveId" clId="{BBE2D7A1-C0E3-4E44-BBFA-044047974A39}" dt="2020-01-24T19:41:05.796" v="0" actId="207"/>
          <ac:spMkLst>
            <pc:docMk/>
            <pc:sldMk cId="222970591" sldId="263"/>
            <ac:spMk id="5" creationId="{00000000-0000-0000-0000-000000000000}"/>
          </ac:spMkLst>
        </pc:spChg>
      </pc:sldChg>
      <pc:sldChg chg="addSp delSp modSp">
        <pc:chgData name="Jay Cao" userId="24e21172780c2dbf" providerId="LiveId" clId="{BBE2D7A1-C0E3-4E44-BBFA-044047974A39}" dt="2020-01-27T16:23:09.446" v="507" actId="207"/>
        <pc:sldMkLst>
          <pc:docMk/>
          <pc:sldMk cId="1599031422" sldId="299"/>
        </pc:sldMkLst>
        <pc:spChg chg="mod">
          <ac:chgData name="Jay Cao" userId="24e21172780c2dbf" providerId="LiveId" clId="{BBE2D7A1-C0E3-4E44-BBFA-044047974A39}" dt="2020-01-27T16:13:47.398" v="289" actId="1076"/>
          <ac:spMkLst>
            <pc:docMk/>
            <pc:sldMk cId="1599031422" sldId="299"/>
            <ac:spMk id="3" creationId="{0234D1ED-6082-4B49-B258-E7AAD4CA6DA2}"/>
          </ac:spMkLst>
        </pc:spChg>
        <pc:spChg chg="mod">
          <ac:chgData name="Jay Cao" userId="24e21172780c2dbf" providerId="LiveId" clId="{BBE2D7A1-C0E3-4E44-BBFA-044047974A39}" dt="2020-01-27T16:23:09.446" v="507" actId="207"/>
          <ac:spMkLst>
            <pc:docMk/>
            <pc:sldMk cId="1599031422" sldId="299"/>
            <ac:spMk id="4" creationId="{93CA0261-F20A-46CE-8126-C1F0D747DE90}"/>
          </ac:spMkLst>
        </pc:spChg>
        <pc:spChg chg="add mod">
          <ac:chgData name="Jay Cao" userId="24e21172780c2dbf" providerId="LiveId" clId="{BBE2D7A1-C0E3-4E44-BBFA-044047974A39}" dt="2020-01-27T16:22:01.781" v="495" actId="207"/>
          <ac:spMkLst>
            <pc:docMk/>
            <pc:sldMk cId="1599031422" sldId="299"/>
            <ac:spMk id="5" creationId="{D4371EE7-2B7B-454E-83C8-95F37B4464D2}"/>
          </ac:spMkLst>
        </pc:spChg>
        <pc:spChg chg="add mod">
          <ac:chgData name="Jay Cao" userId="24e21172780c2dbf" providerId="LiveId" clId="{BBE2D7A1-C0E3-4E44-BBFA-044047974A39}" dt="2020-01-27T16:17:51.936" v="489" actId="1035"/>
          <ac:spMkLst>
            <pc:docMk/>
            <pc:sldMk cId="1599031422" sldId="299"/>
            <ac:spMk id="6" creationId="{C87EDA32-D69E-4BCD-ADF1-1BBADDE65E54}"/>
          </ac:spMkLst>
        </pc:spChg>
        <pc:spChg chg="add mod">
          <ac:chgData name="Jay Cao" userId="24e21172780c2dbf" providerId="LiveId" clId="{BBE2D7A1-C0E3-4E44-BBFA-044047974A39}" dt="2020-01-27T16:17:51.936" v="489" actId="1035"/>
          <ac:spMkLst>
            <pc:docMk/>
            <pc:sldMk cId="1599031422" sldId="299"/>
            <ac:spMk id="7" creationId="{B9C65B4C-FABD-4F37-8EBB-A63ED82B73F5}"/>
          </ac:spMkLst>
        </pc:spChg>
        <pc:spChg chg="add mod">
          <ac:chgData name="Jay Cao" userId="24e21172780c2dbf" providerId="LiveId" clId="{BBE2D7A1-C0E3-4E44-BBFA-044047974A39}" dt="2020-01-27T16:12:54.036" v="281" actId="571"/>
          <ac:spMkLst>
            <pc:docMk/>
            <pc:sldMk cId="1599031422" sldId="299"/>
            <ac:spMk id="15" creationId="{F49D4064-EE5B-4E70-B069-D6BF5218DB6D}"/>
          </ac:spMkLst>
        </pc:spChg>
        <pc:spChg chg="add mod">
          <ac:chgData name="Jay Cao" userId="24e21172780c2dbf" providerId="LiveId" clId="{BBE2D7A1-C0E3-4E44-BBFA-044047974A39}" dt="2020-01-27T16:17:51.936" v="489" actId="1035"/>
          <ac:spMkLst>
            <pc:docMk/>
            <pc:sldMk cId="1599031422" sldId="299"/>
            <ac:spMk id="29" creationId="{15C836AE-1B2C-4870-B3D7-317656B14E84}"/>
          </ac:spMkLst>
        </pc:spChg>
        <pc:spChg chg="add mod">
          <ac:chgData name="Jay Cao" userId="24e21172780c2dbf" providerId="LiveId" clId="{BBE2D7A1-C0E3-4E44-BBFA-044047974A39}" dt="2020-01-27T16:17:51.936" v="489" actId="1035"/>
          <ac:spMkLst>
            <pc:docMk/>
            <pc:sldMk cId="1599031422" sldId="299"/>
            <ac:spMk id="30" creationId="{803A5577-079F-43A1-BE8B-F9D3FBD3EE1F}"/>
          </ac:spMkLst>
        </pc:spChg>
        <pc:cxnChg chg="add del mod">
          <ac:chgData name="Jay Cao" userId="24e21172780c2dbf" providerId="LiveId" clId="{BBE2D7A1-C0E3-4E44-BBFA-044047974A39}" dt="2020-01-27T16:12:28.691" v="274" actId="478"/>
          <ac:cxnSpMkLst>
            <pc:docMk/>
            <pc:sldMk cId="1599031422" sldId="299"/>
            <ac:cxnSpMk id="9" creationId="{5AF52855-1A1E-4F25-9E26-70B5E705D24B}"/>
          </ac:cxnSpMkLst>
        </pc:cxnChg>
        <pc:cxnChg chg="add mod">
          <ac:chgData name="Jay Cao" userId="24e21172780c2dbf" providerId="LiveId" clId="{BBE2D7A1-C0E3-4E44-BBFA-044047974A39}" dt="2020-01-27T16:17:51.936" v="489" actId="1035"/>
          <ac:cxnSpMkLst>
            <pc:docMk/>
            <pc:sldMk cId="1599031422" sldId="299"/>
            <ac:cxnSpMk id="11" creationId="{74E61706-F11F-48AC-B855-C1118E0D73AD}"/>
          </ac:cxnSpMkLst>
        </pc:cxnChg>
        <pc:cxnChg chg="add mod">
          <ac:chgData name="Jay Cao" userId="24e21172780c2dbf" providerId="LiveId" clId="{BBE2D7A1-C0E3-4E44-BBFA-044047974A39}" dt="2020-01-27T16:12:54.036" v="281" actId="571"/>
          <ac:cxnSpMkLst>
            <pc:docMk/>
            <pc:sldMk cId="1599031422" sldId="299"/>
            <ac:cxnSpMk id="16" creationId="{5091A288-5E2D-4E15-9B76-3E3749A504BA}"/>
          </ac:cxnSpMkLst>
        </pc:cxnChg>
        <pc:cxnChg chg="add mod">
          <ac:chgData name="Jay Cao" userId="24e21172780c2dbf" providerId="LiveId" clId="{BBE2D7A1-C0E3-4E44-BBFA-044047974A39}" dt="2020-01-27T16:17:51.936" v="489" actId="1035"/>
          <ac:cxnSpMkLst>
            <pc:docMk/>
            <pc:sldMk cId="1599031422" sldId="299"/>
            <ac:cxnSpMk id="17" creationId="{09D08195-1CCA-4A20-8156-7D39280D6825}"/>
          </ac:cxnSpMkLst>
        </pc:cxnChg>
        <pc:cxnChg chg="add del mod">
          <ac:chgData name="Jay Cao" userId="24e21172780c2dbf" providerId="LiveId" clId="{BBE2D7A1-C0E3-4E44-BBFA-044047974A39}" dt="2020-01-27T16:15:13.653" v="295" actId="478"/>
          <ac:cxnSpMkLst>
            <pc:docMk/>
            <pc:sldMk cId="1599031422" sldId="299"/>
            <ac:cxnSpMk id="20" creationId="{3584D1E0-10F6-4FE2-84F0-6A41C1A011C3}"/>
          </ac:cxnSpMkLst>
        </pc:cxnChg>
        <pc:cxnChg chg="add mod">
          <ac:chgData name="Jay Cao" userId="24e21172780c2dbf" providerId="LiveId" clId="{BBE2D7A1-C0E3-4E44-BBFA-044047974A39}" dt="2020-01-27T16:17:51.936" v="489" actId="1035"/>
          <ac:cxnSpMkLst>
            <pc:docMk/>
            <pc:sldMk cId="1599031422" sldId="299"/>
            <ac:cxnSpMk id="24" creationId="{EA370883-AF83-48E2-B902-04C0B24EEC6E}"/>
          </ac:cxnSpMkLst>
        </pc:cxnChg>
        <pc:cxnChg chg="add mod">
          <ac:chgData name="Jay Cao" userId="24e21172780c2dbf" providerId="LiveId" clId="{BBE2D7A1-C0E3-4E44-BBFA-044047974A39}" dt="2020-01-27T16:17:51.936" v="489" actId="1035"/>
          <ac:cxnSpMkLst>
            <pc:docMk/>
            <pc:sldMk cId="1599031422" sldId="299"/>
            <ac:cxnSpMk id="28" creationId="{4A93EFBD-F42A-4E52-AFA9-4F7D91CEA225}"/>
          </ac:cxnSpMkLst>
        </pc:cxnChg>
      </pc:sldChg>
      <pc:sldChg chg="modSp">
        <pc:chgData name="Jay Cao" userId="24e21172780c2dbf" providerId="LiveId" clId="{BBE2D7A1-C0E3-4E44-BBFA-044047974A39}" dt="2020-01-27T16:26:11.536" v="515" actId="113"/>
        <pc:sldMkLst>
          <pc:docMk/>
          <pc:sldMk cId="968222562" sldId="303"/>
        </pc:sldMkLst>
        <pc:spChg chg="mod">
          <ac:chgData name="Jay Cao" userId="24e21172780c2dbf" providerId="LiveId" clId="{BBE2D7A1-C0E3-4E44-BBFA-044047974A39}" dt="2020-01-27T16:26:11.536" v="515" actId="113"/>
          <ac:spMkLst>
            <pc:docMk/>
            <pc:sldMk cId="968222562" sldId="303"/>
            <ac:spMk id="4" creationId="{64CD8D2F-4D43-49B2-92E2-5AF768D340DD}"/>
          </ac:spMkLst>
        </pc:spChg>
      </pc:sldChg>
      <pc:sldChg chg="addSp modSp add">
        <pc:chgData name="Jay Cao" userId="24e21172780c2dbf" providerId="LiveId" clId="{BBE2D7A1-C0E3-4E44-BBFA-044047974A39}" dt="2020-01-27T15:14:05.731" v="124" actId="1076"/>
        <pc:sldMkLst>
          <pc:docMk/>
          <pc:sldMk cId="3854190738" sldId="338"/>
        </pc:sldMkLst>
        <pc:spChg chg="mod">
          <ac:chgData name="Jay Cao" userId="24e21172780c2dbf" providerId="LiveId" clId="{BBE2D7A1-C0E3-4E44-BBFA-044047974A39}" dt="2020-01-27T15:10:03.216" v="43" actId="20577"/>
          <ac:spMkLst>
            <pc:docMk/>
            <pc:sldMk cId="3854190738" sldId="338"/>
            <ac:spMk id="2" creationId="{ADBA8C41-1D0C-440C-BCC9-729D6BC0B0D2}"/>
          </ac:spMkLst>
        </pc:spChg>
        <pc:spChg chg="mod">
          <ac:chgData name="Jay Cao" userId="24e21172780c2dbf" providerId="LiveId" clId="{BBE2D7A1-C0E3-4E44-BBFA-044047974A39}" dt="2020-01-27T15:13:13.009" v="119" actId="14100"/>
          <ac:spMkLst>
            <pc:docMk/>
            <pc:sldMk cId="3854190738" sldId="338"/>
            <ac:spMk id="4" creationId="{49119975-4098-4F47-BC47-A7943E8582A4}"/>
          </ac:spMkLst>
        </pc:spChg>
        <pc:spChg chg="add mod">
          <ac:chgData name="Jay Cao" userId="24e21172780c2dbf" providerId="LiveId" clId="{BBE2D7A1-C0E3-4E44-BBFA-044047974A39}" dt="2020-01-27T15:14:05.731" v="124" actId="1076"/>
          <ac:spMkLst>
            <pc:docMk/>
            <pc:sldMk cId="3854190738" sldId="338"/>
            <ac:spMk id="9" creationId="{F53FD659-0CFD-4109-B419-2AF049A9875B}"/>
          </ac:spMkLst>
        </pc:spChg>
      </pc:sldChg>
      <pc:sldChg chg="addSp delSp modSp add">
        <pc:chgData name="Jay Cao" userId="24e21172780c2dbf" providerId="LiveId" clId="{BBE2D7A1-C0E3-4E44-BBFA-044047974A39}" dt="2020-01-27T16:04:50.406" v="203" actId="478"/>
        <pc:sldMkLst>
          <pc:docMk/>
          <pc:sldMk cId="2492124454" sldId="339"/>
        </pc:sldMkLst>
        <pc:spChg chg="add mod">
          <ac:chgData name="Jay Cao" userId="24e21172780c2dbf" providerId="LiveId" clId="{BBE2D7A1-C0E3-4E44-BBFA-044047974A39}" dt="2020-01-27T16:03:26.921" v="183" actId="1036"/>
          <ac:spMkLst>
            <pc:docMk/>
            <pc:sldMk cId="2492124454" sldId="339"/>
            <ac:spMk id="6" creationId="{EB5F9B83-B1C0-4955-BA2C-F6EF8597D8C0}"/>
          </ac:spMkLst>
        </pc:spChg>
        <pc:spChg chg="add del mod">
          <ac:chgData name="Jay Cao" userId="24e21172780c2dbf" providerId="LiveId" clId="{BBE2D7A1-C0E3-4E44-BBFA-044047974A39}" dt="2020-01-27T16:04:50.406" v="203" actId="478"/>
          <ac:spMkLst>
            <pc:docMk/>
            <pc:sldMk cId="2492124454" sldId="339"/>
            <ac:spMk id="8" creationId="{BB57E6D1-82B7-447F-9DD7-E0A2F3CB0B8A}"/>
          </ac:spMkLst>
        </pc:spChg>
        <pc:spChg chg="add mod">
          <ac:chgData name="Jay Cao" userId="24e21172780c2dbf" providerId="LiveId" clId="{BBE2D7A1-C0E3-4E44-BBFA-044047974A39}" dt="2020-01-27T16:02:53.517" v="161" actId="571"/>
          <ac:spMkLst>
            <pc:docMk/>
            <pc:sldMk cId="2492124454" sldId="339"/>
            <ac:spMk id="10" creationId="{DF8049AD-F4F5-4164-BC56-D4F5F890EEDA}"/>
          </ac:spMkLst>
        </pc:spChg>
        <pc:spChg chg="add del mod">
          <ac:chgData name="Jay Cao" userId="24e21172780c2dbf" providerId="LiveId" clId="{BBE2D7A1-C0E3-4E44-BBFA-044047974A39}" dt="2020-01-27T16:04:50.406" v="203" actId="478"/>
          <ac:spMkLst>
            <pc:docMk/>
            <pc:sldMk cId="2492124454" sldId="339"/>
            <ac:spMk id="12" creationId="{D1307F08-AE3A-4329-9877-E055080FF31D}"/>
          </ac:spMkLst>
        </pc:spChg>
        <pc:graphicFrameChg chg="add mod modGraphic">
          <ac:chgData name="Jay Cao" userId="24e21172780c2dbf" providerId="LiveId" clId="{BBE2D7A1-C0E3-4E44-BBFA-044047974A39}" dt="2020-01-27T16:03:26.921" v="183" actId="1036"/>
          <ac:graphicFrameMkLst>
            <pc:docMk/>
            <pc:sldMk cId="2492124454" sldId="339"/>
            <ac:graphicFrameMk id="5" creationId="{27045FF4-8AF5-4D01-9EBA-A5A415DE713D}"/>
          </ac:graphicFrameMkLst>
        </pc:graphicFrameChg>
        <pc:graphicFrameChg chg="add del mod modGraphic">
          <ac:chgData name="Jay Cao" userId="24e21172780c2dbf" providerId="LiveId" clId="{BBE2D7A1-C0E3-4E44-BBFA-044047974A39}" dt="2020-01-27T16:04:50.406" v="203" actId="478"/>
          <ac:graphicFrameMkLst>
            <pc:docMk/>
            <pc:sldMk cId="2492124454" sldId="339"/>
            <ac:graphicFrameMk id="7" creationId="{B9805148-7804-44C3-8592-77B8A4207B05}"/>
          </ac:graphicFrameMkLst>
        </pc:graphicFrameChg>
        <pc:graphicFrameChg chg="add mod">
          <ac:chgData name="Jay Cao" userId="24e21172780c2dbf" providerId="LiveId" clId="{BBE2D7A1-C0E3-4E44-BBFA-044047974A39}" dt="2020-01-27T16:02:53.517" v="161" actId="571"/>
          <ac:graphicFrameMkLst>
            <pc:docMk/>
            <pc:sldMk cId="2492124454" sldId="339"/>
            <ac:graphicFrameMk id="9" creationId="{A2B9EB27-6229-439B-8943-39BA7A447A77}"/>
          </ac:graphicFrameMkLst>
        </pc:graphicFrameChg>
        <pc:graphicFrameChg chg="add del mod modGraphic">
          <ac:chgData name="Jay Cao" userId="24e21172780c2dbf" providerId="LiveId" clId="{BBE2D7A1-C0E3-4E44-BBFA-044047974A39}" dt="2020-01-27T16:04:50.406" v="203" actId="478"/>
          <ac:graphicFrameMkLst>
            <pc:docMk/>
            <pc:sldMk cId="2492124454" sldId="339"/>
            <ac:graphicFrameMk id="11" creationId="{65F72543-C9DD-47D3-85B6-2B3F61809495}"/>
          </ac:graphicFrameMkLst>
        </pc:graphicFrameChg>
      </pc:sldChg>
      <pc:sldChg chg="add">
        <pc:chgData name="Jay Cao" userId="24e21172780c2dbf" providerId="LiveId" clId="{BBE2D7A1-C0E3-4E44-BBFA-044047974A39}" dt="2020-01-27T16:04:45.987" v="202"/>
        <pc:sldMkLst>
          <pc:docMk/>
          <pc:sldMk cId="2559889589" sldId="340"/>
        </pc:sldMkLst>
      </pc:sldChg>
      <pc:sldChg chg="delSp modSp add">
        <pc:chgData name="Jay Cao" userId="24e21172780c2dbf" providerId="LiveId" clId="{BBE2D7A1-C0E3-4E44-BBFA-044047974A39}" dt="2020-01-27T16:22:42.296" v="501" actId="113"/>
        <pc:sldMkLst>
          <pc:docMk/>
          <pc:sldMk cId="1625669191" sldId="341"/>
        </pc:sldMkLst>
        <pc:spChg chg="mod">
          <ac:chgData name="Jay Cao" userId="24e21172780c2dbf" providerId="LiveId" clId="{BBE2D7A1-C0E3-4E44-BBFA-044047974A39}" dt="2020-01-27T16:22:42.296" v="501" actId="113"/>
          <ac:spMkLst>
            <pc:docMk/>
            <pc:sldMk cId="1625669191" sldId="341"/>
            <ac:spMk id="4" creationId="{93CA0261-F20A-46CE-8126-C1F0D747DE90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5" creationId="{D4371EE7-2B7B-454E-83C8-95F37B4464D2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6" creationId="{C87EDA32-D69E-4BCD-ADF1-1BBADDE65E54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7" creationId="{B9C65B4C-FABD-4F37-8EBB-A63ED82B73F5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29" creationId="{15C836AE-1B2C-4870-B3D7-317656B14E84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30" creationId="{803A5577-079F-43A1-BE8B-F9D3FBD3EE1F}"/>
          </ac:spMkLst>
        </pc:spChg>
        <pc:cxnChg chg="del mod">
          <ac:chgData name="Jay Cao" userId="24e21172780c2dbf" providerId="LiveId" clId="{BBE2D7A1-C0E3-4E44-BBFA-044047974A39}" dt="2020-01-27T16:19:05.937" v="491" actId="478"/>
          <ac:cxnSpMkLst>
            <pc:docMk/>
            <pc:sldMk cId="1625669191" sldId="341"/>
            <ac:cxnSpMk id="11" creationId="{74E61706-F11F-48AC-B855-C1118E0D73AD}"/>
          </ac:cxnSpMkLst>
        </pc:cxnChg>
        <pc:cxnChg chg="del mod">
          <ac:chgData name="Jay Cao" userId="24e21172780c2dbf" providerId="LiveId" clId="{BBE2D7A1-C0E3-4E44-BBFA-044047974A39}" dt="2020-01-27T16:19:05.937" v="491" actId="478"/>
          <ac:cxnSpMkLst>
            <pc:docMk/>
            <pc:sldMk cId="1625669191" sldId="341"/>
            <ac:cxnSpMk id="17" creationId="{09D08195-1CCA-4A20-8156-7D39280D6825}"/>
          </ac:cxnSpMkLst>
        </pc:cxnChg>
        <pc:cxnChg chg="del mod">
          <ac:chgData name="Jay Cao" userId="24e21172780c2dbf" providerId="LiveId" clId="{BBE2D7A1-C0E3-4E44-BBFA-044047974A39}" dt="2020-01-27T16:19:05.937" v="491" actId="478"/>
          <ac:cxnSpMkLst>
            <pc:docMk/>
            <pc:sldMk cId="1625669191" sldId="341"/>
            <ac:cxnSpMk id="24" creationId="{EA370883-AF83-48E2-B902-04C0B24EEC6E}"/>
          </ac:cxnSpMkLst>
        </pc:cxnChg>
        <pc:cxnChg chg="del">
          <ac:chgData name="Jay Cao" userId="24e21172780c2dbf" providerId="LiveId" clId="{BBE2D7A1-C0E3-4E44-BBFA-044047974A39}" dt="2020-01-27T16:19:05.937" v="491" actId="478"/>
          <ac:cxnSpMkLst>
            <pc:docMk/>
            <pc:sldMk cId="1625669191" sldId="341"/>
            <ac:cxnSpMk id="28" creationId="{4A93EFBD-F42A-4E52-AFA9-4F7D91CEA225}"/>
          </ac:cxnSpMkLst>
        </pc:cxnChg>
      </pc:sldChg>
      <pc:sldChg chg="modSp add">
        <pc:chgData name="Jay Cao" userId="24e21172780c2dbf" providerId="LiveId" clId="{BBE2D7A1-C0E3-4E44-BBFA-044047974A39}" dt="2020-01-27T16:34:01.338" v="548" actId="207"/>
        <pc:sldMkLst>
          <pc:docMk/>
          <pc:sldMk cId="904238889" sldId="342"/>
        </pc:sldMkLst>
        <pc:spChg chg="mod">
          <ac:chgData name="Jay Cao" userId="24e21172780c2dbf" providerId="LiveId" clId="{BBE2D7A1-C0E3-4E44-BBFA-044047974A39}" dt="2020-01-27T16:34:01.338" v="548" actId="207"/>
          <ac:spMkLst>
            <pc:docMk/>
            <pc:sldMk cId="904238889" sldId="342"/>
            <ac:spMk id="4" creationId="{64CD8D2F-4D43-49B2-92E2-5AF768D340DD}"/>
          </ac:spMkLst>
        </pc:spChg>
      </pc:sldChg>
      <pc:sldChg chg="modSp add">
        <pc:chgData name="Jay Cao" userId="24e21172780c2dbf" providerId="LiveId" clId="{BBE2D7A1-C0E3-4E44-BBFA-044047974A39}" dt="2020-01-27T16:34:26.518" v="553" actId="207"/>
        <pc:sldMkLst>
          <pc:docMk/>
          <pc:sldMk cId="4156162434" sldId="343"/>
        </pc:sldMkLst>
        <pc:spChg chg="mod">
          <ac:chgData name="Jay Cao" userId="24e21172780c2dbf" providerId="LiveId" clId="{BBE2D7A1-C0E3-4E44-BBFA-044047974A39}" dt="2020-01-27T16:34:26.518" v="553" actId="207"/>
          <ac:spMkLst>
            <pc:docMk/>
            <pc:sldMk cId="4156162434" sldId="343"/>
            <ac:spMk id="4" creationId="{64CD8D2F-4D43-49B2-92E2-5AF768D340D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A628E-7277-4438-8DF0-5778D2FD5FD3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BBB7F-C124-4C32-AE35-323625155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9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43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1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9B77-D37C-4BA4-9933-CD33A0389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F7BA3B-FB68-4448-8DCD-87F424177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285BF-1BE0-41AA-8B0F-88C870B9B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404DE-39AA-4715-86EF-E2229D78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8BCD6-D7C2-4515-B3AD-88B23C0A0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28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763B3-CD3F-453D-96F4-3C60DA7F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5E7016-E725-4295-8D64-B108D182B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A048-8BA5-473E-96E3-AA4F373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0B58E-2356-4DA8-B363-D4E8BD70F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80AC2-AAAB-4926-A2BB-AA01DF825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1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77EEA-7799-47D8-A948-726079B49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EECEC-384D-4919-9D47-EB2D88976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33E11-5E1B-48FD-8AF2-20C4BA681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CF3BC-C61E-49DA-884F-5E288DCC8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D2019-7302-4D5F-AB6C-98601372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65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2/3/2021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AE487D-F192-E743-AE60-201B1E44F0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7" y="876468"/>
            <a:ext cx="2736303" cy="70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78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1E30-4EBF-4896-806B-12AC99F3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52AF8-5C2E-44B0-BC3B-E24FB192B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86B3D-A3BB-4FC2-9D35-C4063E72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CD6AD-B2C8-43C0-ABC0-F611918C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FE69E-291B-4F3B-AE1A-289EB8C5C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4852-414F-4FCC-9797-FE9C4DA71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C6337-E84D-4501-BC3F-87AF7C51B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9DE83-10B7-49E0-B4B1-68238789B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B2DC8-0BC5-4C5E-BEF6-606FA8629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23945-FA8C-4FAE-80BC-6DEE44BD6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39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C243-82AD-47D8-AAF0-7A38F429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F3332-6D09-49FA-AF27-FE0FC7902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2FAEA-74A4-430B-B63D-A5E1526C7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35141-3FC0-4188-BC9D-05E517DA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764AC-F4D3-4168-85A5-D8F91038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98BFE-FA5D-4C32-8822-3CB3AA69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66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70C6F-FA70-4BF0-BFF0-BC284026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4FC94-552F-4163-A3B4-D88D82C62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D33DE-1AA2-410E-827F-BBCD391A5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27FB1D-E0C3-430C-89FC-9B3FC1E7E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A88CF0-1114-4032-B163-D9B5A2FE6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23686-5E01-4F7C-A53A-C2C74AC7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FED60-2E89-44C0-881F-3AE24C333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8C75C-4C49-4AC3-BA84-DBD546D3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85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7E0A-83A4-4FB4-AF39-92C902AD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B9DBB5-AEBE-48B2-A4A2-BC852999B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1CA23-B88B-4205-8DD5-1FC71652F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773A8-D474-4DA3-9CB1-08853EC9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0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869DB-27D8-43B7-AD73-7D4EAF2D5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3AB9F-1E6A-4375-A7E1-4A2719F2E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A50D7-D2C7-4ED1-B795-E8A81BCE1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3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ACD2-78C5-4F47-852A-466EED3E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24F0-C06C-495D-B9D3-162860368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A49CE-4189-4736-BA86-6C3DBE38E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76882-5D46-4912-A110-BBA2330B0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B09CD-B9FE-4FBB-8089-EAD84D5A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8A4AB-9D61-42A1-8436-A894D797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82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DA7B8-E5D9-4878-A99B-6EC068AF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D39F9F-66B4-4EBC-8626-DAA9E0831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643D-E927-4B64-BD9D-A78D95B99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753F7-2F25-4E26-81A1-C911E3DBD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1913B-BE2F-4022-88CB-B0E64EA45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41D2D-0F85-4ACE-BFD3-36D570D4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1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19C26-A79E-4C31-9F60-3F3A266F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9BB2A-5F5F-480D-9679-9728AF565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F55EA-5F1A-4A36-94A4-46F972B87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B9F13-826C-4D2E-B836-5B52099325F3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56D23-4DA6-4452-8C7E-63C783BA2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27F8F-465D-45C9-B97F-2AAF50797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5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3989C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dmdal.github.io/r-tutorial-201920-winter/" TargetMode="External"/><Relationship Id="rId2" Type="http://schemas.openxmlformats.org/officeDocument/2006/relationships/hyperlink" Target="https://www.rotman.utoronto.ca/FacultyAndResearch/EducationCentres/TDMDAL/Events/Workshops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to/r" TargetMode="External"/><Relationship Id="rId4" Type="http://schemas.openxmlformats.org/officeDocument/2006/relationships/hyperlink" Target="https://rstudio.cloud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r4ds.had.co.nz/introduction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adv-r.had.co.nz/Data-structures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adv-r.had.co.nz/Data-structures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dv-r.hadley.nz/vectors-chap.html#list-creating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r4ds.had.co.nz/tibbles.html#tibbles-vs.data.frame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views/Finance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mogrossenbacher.ch/2016/12/beautiful-thematic-maps-with-ggplot2-only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views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vroom.r-lib.org/" TargetMode="External"/><Relationship Id="rId3" Type="http://schemas.openxmlformats.org/officeDocument/2006/relationships/hyperlink" Target="https://readr.tidyverse.org/reference/read_delim.html" TargetMode="External"/><Relationship Id="rId7" Type="http://schemas.openxmlformats.org/officeDocument/2006/relationships/hyperlink" Target="https://www.rdocumentation.org/packages/vroom/versions/1.0.2/topics/vroom" TargetMode="External"/><Relationship Id="rId2" Type="http://schemas.openxmlformats.org/officeDocument/2006/relationships/hyperlink" Target="https://stat.ethz.ch/R-manual/R-devel/library/utils/html/read.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data.table/vignettes/datatable-intro.html" TargetMode="External"/><Relationship Id="rId5" Type="http://schemas.openxmlformats.org/officeDocument/2006/relationships/hyperlink" Target="https://www.rdocumentation.org/packages/data.table/versions/1.12.2/topics/fread" TargetMode="External"/><Relationship Id="rId4" Type="http://schemas.openxmlformats.org/officeDocument/2006/relationships/hyperlink" Target="https://readr.tidyverse.org/index.html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dplyr.tidyverse.org/reference/filter.html" TargetMode="External"/><Relationship Id="rId3" Type="http://schemas.openxmlformats.org/officeDocument/2006/relationships/hyperlink" Target="https://readr.tidyverse.org/reference/read_delim.html" TargetMode="External"/><Relationship Id="rId7" Type="http://schemas.openxmlformats.org/officeDocument/2006/relationships/hyperlink" Target="https://dplyr.tidyverse.org/reference/select.html" TargetMode="External"/><Relationship Id="rId2" Type="http://schemas.openxmlformats.org/officeDocument/2006/relationships/hyperlink" Target="https://www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plyr.tidyverse.org/" TargetMode="External"/><Relationship Id="rId11" Type="http://schemas.openxmlformats.org/officeDocument/2006/relationships/hyperlink" Target="https://hughjonesd.github.io/huxtable/index.html" TargetMode="External"/><Relationship Id="rId5" Type="http://schemas.openxmlformats.org/officeDocument/2006/relationships/hyperlink" Target="https://dplyr.tidyverse.org/reference/mutate.html" TargetMode="External"/><Relationship Id="rId10" Type="http://schemas.openxmlformats.org/officeDocument/2006/relationships/hyperlink" Target="https://hughjonesd.github.io/huxtable/huxreg.html" TargetMode="External"/><Relationship Id="rId4" Type="http://schemas.openxmlformats.org/officeDocument/2006/relationships/hyperlink" Target="https://readr.tidyverse.org/index.html" TargetMode="External"/><Relationship Id="rId9" Type="http://schemas.openxmlformats.org/officeDocument/2006/relationships/hyperlink" Target="https://www.rdocumentation.org/packages/stats/versions/3.6.1/topics/lm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r.tidyverse.org/index.html" TargetMode="External"/><Relationship Id="rId2" Type="http://schemas.openxmlformats.org/officeDocument/2006/relationships/hyperlink" Target="https://readr.tidyverse.org/reference/read_delim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dbi.r-dbi.org/" TargetMode="External"/><Relationship Id="rId3" Type="http://schemas.openxmlformats.org/officeDocument/2006/relationships/hyperlink" Target="https://haven.tidyverse.org/" TargetMode="External"/><Relationship Id="rId7" Type="http://schemas.openxmlformats.org/officeDocument/2006/relationships/hyperlink" Target="https://rvest.tidyverse.org/" TargetMode="External"/><Relationship Id="rId2" Type="http://schemas.openxmlformats.org/officeDocument/2006/relationships/hyperlink" Target="https://readxl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r.r-lib.org/" TargetMode="External"/><Relationship Id="rId5" Type="http://schemas.openxmlformats.org/officeDocument/2006/relationships/hyperlink" Target="http://xml2.r-lib.org/" TargetMode="External"/><Relationship Id="rId4" Type="http://schemas.openxmlformats.org/officeDocument/2006/relationships/hyperlink" Target="https://github.com/jeroen/jsonlite#jsonlite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perlin.com/blog/post/2019-11-01-new-package-simfinr/" TargetMode="External"/><Relationship Id="rId2" Type="http://schemas.openxmlformats.org/officeDocument/2006/relationships/hyperlink" Target="https://business-science.github.io/tidyquant/articles/TQ01-core-functions-in-tidyquant.html#get-quantitative-dat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mfin.com/" TargetMode="External"/><Relationship Id="rId4" Type="http://schemas.openxmlformats.org/officeDocument/2006/relationships/hyperlink" Target="https://github.com/matthiasgomolka/simfinapi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reference/filter.html" TargetMode="External"/><Relationship Id="rId2" Type="http://schemas.openxmlformats.org/officeDocument/2006/relationships/hyperlink" Target="https://dplyr.tidyvers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plyr.tidyverse.org/reference/mutate.html" TargetMode="External"/><Relationship Id="rId4" Type="http://schemas.openxmlformats.org/officeDocument/2006/relationships/hyperlink" Target="https://dplyr.tidyverse.org/reference/select.html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plyr.tidyverse.org/reference/filter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r/3d-surface-plot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hyperlink" Target="https://github.com/thomasp85/gganimate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dplyr.tidyverse.org/reference/mutate.htm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dplyr.tidyverse.org/reference/select.html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idyr.tidyverse.org/reference/pivot_longer.html" TargetMode="External"/><Relationship Id="rId2" Type="http://schemas.openxmlformats.org/officeDocument/2006/relationships/hyperlink" Target="https://dplyr.tidyverse.org/reference/joi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dyr.tidyverse.org/reference/pivot_wider.html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stats/versions/3.6.1/topics/l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aculty.chicagobooth.edu/richard.hahn/teaching/FormulaNotation.pdf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hjonesd.github.io/huxtable/huxreg.html" TargetMode="External"/><Relationship Id="rId2" Type="http://schemas.openxmlformats.org/officeDocument/2006/relationships/hyperlink" Target="https://www.rdocumentation.org/packages/stats/versions/3.6.1/topics/summary.l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hjonesd.github.io/huxtable/index.html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adv-r.hadley.nz/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bookdown.org/" TargetMode="External"/><Relationship Id="rId4" Type="http://schemas.openxmlformats.org/officeDocument/2006/relationships/hyperlink" Target="https://rstudio-education.github.io/hopr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resources.rstudio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linelearning.utoronto.ca/coursera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-dbi/bigrquery" TargetMode="External"/><Relationship Id="rId13" Type="http://schemas.openxmlformats.org/officeDocument/2006/relationships/hyperlink" Target="https://cran.r-project.org/web/views/" TargetMode="External"/><Relationship Id="rId3" Type="http://schemas.openxmlformats.org/officeDocument/2006/relationships/hyperlink" Target="https://tensorflow.rstudio.com/" TargetMode="External"/><Relationship Id="rId7" Type="http://schemas.openxmlformats.org/officeDocument/2006/relationships/hyperlink" Target="https://github.com/mkearney/rtweet" TargetMode="External"/><Relationship Id="rId12" Type="http://schemas.openxmlformats.org/officeDocument/2006/relationships/hyperlink" Target="https://rmarkdown.rstudio.com/gallery.html" TargetMode="External"/><Relationship Id="rId2" Type="http://schemas.openxmlformats.org/officeDocument/2006/relationships/hyperlink" Target="https://keras.r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vest.tidyverse.org/" TargetMode="External"/><Relationship Id="rId11" Type="http://schemas.openxmlformats.org/officeDocument/2006/relationships/hyperlink" Target="https://rmarkdown.rstudio.com/" TargetMode="External"/><Relationship Id="rId5" Type="http://schemas.openxmlformats.org/officeDocument/2006/relationships/hyperlink" Target="https://cran.r-project.org/web/packages/topicmodels/index.html" TargetMode="External"/><Relationship Id="rId10" Type="http://schemas.openxmlformats.org/officeDocument/2006/relationships/hyperlink" Target="https://shiny.rstudio.com/" TargetMode="External"/><Relationship Id="rId4" Type="http://schemas.openxmlformats.org/officeDocument/2006/relationships/hyperlink" Target="https://www.tidytextmining.com/" TargetMode="External"/><Relationship Id="rId9" Type="http://schemas.openxmlformats.org/officeDocument/2006/relationships/hyperlink" Target="https://www.quandl.com/tools/r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wearerladies?lang=en" TargetMode="External"/><Relationship Id="rId3" Type="http://schemas.openxmlformats.org/officeDocument/2006/relationships/hyperlink" Target="https://education.rstudio.com/learn/" TargetMode="External"/><Relationship Id="rId7" Type="http://schemas.openxmlformats.org/officeDocument/2006/relationships/hyperlink" Target="https://twitter.com/hadleywickham" TargetMode="External"/><Relationship Id="rId2" Type="http://schemas.openxmlformats.org/officeDocument/2006/relationships/hyperlink" Target="https://education.r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hashtag/rstats" TargetMode="External"/><Relationship Id="rId5" Type="http://schemas.openxmlformats.org/officeDocument/2006/relationships/hyperlink" Target="https://cran.r-project.org/web/views/" TargetMode="External"/><Relationship Id="rId4" Type="http://schemas.openxmlformats.org/officeDocument/2006/relationships/hyperlink" Target="https://resources.rstudio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Intro to R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body" idx="1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R Workshop</a:t>
            </a:r>
          </a:p>
        </p:txBody>
      </p:sp>
      <p:sp>
        <p:nvSpPr>
          <p:cNvPr id="6" name="Rectangle 5"/>
          <p:cNvSpPr/>
          <p:nvPr/>
        </p:nvSpPr>
        <p:spPr>
          <a:xfrm>
            <a:off x="551384" y="5949283"/>
            <a:ext cx="79928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fld id="{9426C034-8FC6-4EBB-9E78-115944A90A69}" type="datetime4">
              <a:rPr lang="en-CA" sz="1400" b="1" smtClean="0">
                <a:solidFill>
                  <a:schemeClr val="bg1"/>
                </a:solidFill>
                <a:latin typeface="+mj-lt"/>
              </a:rPr>
              <a:t>February 3, 2021</a:t>
            </a:fld>
            <a:r>
              <a:rPr lang="en-CA" sz="1400" b="1" dirty="0">
                <a:solidFill>
                  <a:schemeClr val="bg1"/>
                </a:solidFill>
                <a:latin typeface="+mj-lt"/>
              </a:rPr>
              <a:t>  Prepared by Jay Cao / </a:t>
            </a:r>
            <a:r>
              <a:rPr lang="en-CA" sz="1400" b="1" dirty="0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TDMDAL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1384" y="6257060"/>
            <a:ext cx="47745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b="1" dirty="0">
                <a:solidFill>
                  <a:schemeClr val="bg1"/>
                </a:solidFill>
                <a:latin typeface="+mj-lt"/>
              </a:rPr>
              <a:t>Website: </a:t>
            </a:r>
            <a:r>
              <a:rPr lang="en-CA" sz="1400" b="1" dirty="0">
                <a:solidFill>
                  <a:schemeClr val="bg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https://tdmdal.github.io/r-intro-rbac-2021-winter/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970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highlight>
                  <a:srgbClr val="FFFF00"/>
                </a:highlight>
              </a:rPr>
              <a:t>Preparation and motivation examples </a:t>
            </a:r>
          </a:p>
          <a:p>
            <a:pPr lvl="1"/>
            <a:r>
              <a:rPr lang="en-CA" dirty="0"/>
              <a:t>Setup R</a:t>
            </a:r>
          </a:p>
          <a:p>
            <a:pPr lvl="1"/>
            <a:r>
              <a:rPr lang="en-CA" dirty="0"/>
              <a:t>Overview of data analysis workflow</a:t>
            </a:r>
          </a:p>
          <a:p>
            <a:pPr lvl="1"/>
            <a:r>
              <a:rPr lang="en-CA" dirty="0"/>
              <a:t>Motivation examples</a:t>
            </a:r>
          </a:p>
          <a:p>
            <a:endParaRPr lang="en-CA" dirty="0"/>
          </a:p>
          <a:p>
            <a:r>
              <a:rPr lang="en-CA" dirty="0"/>
              <a:t>Basics of R language</a:t>
            </a:r>
          </a:p>
          <a:p>
            <a:pPr lvl="1"/>
            <a:endParaRPr lang="en-CA" dirty="0"/>
          </a:p>
          <a:p>
            <a:r>
              <a:rPr lang="en-CA" dirty="0"/>
              <a:t>Walk-through of a typical analysis workflow</a:t>
            </a:r>
          </a:p>
        </p:txBody>
      </p:sp>
    </p:spTree>
    <p:extLst>
      <p:ext uri="{BB962C8B-B14F-4D97-AF65-F5344CB8AC3E}">
        <p14:creationId xmlns:p14="http://schemas.microsoft.com/office/powerpoint/2010/main" val="52840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R on your computer</a:t>
            </a:r>
          </a:p>
          <a:p>
            <a:pPr lvl="1"/>
            <a:r>
              <a:rPr lang="en-CA" dirty="0"/>
              <a:t>Install R (</a:t>
            </a:r>
            <a:r>
              <a:rPr lang="en-CA" dirty="0">
                <a:hlinkClick r:id="rId2"/>
              </a:rPr>
              <a:t>https://www.r-project.org/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Install </a:t>
            </a:r>
            <a:r>
              <a:rPr lang="en-CA" dirty="0" err="1"/>
              <a:t>RStudio</a:t>
            </a:r>
            <a:r>
              <a:rPr lang="en-CA" dirty="0"/>
              <a:t> (</a:t>
            </a:r>
            <a:r>
              <a:rPr lang="en-CA" dirty="0">
                <a:hlinkClick r:id="rId3"/>
              </a:rPr>
              <a:t>https://rstudio.com/products/rstudio/download/</a:t>
            </a:r>
            <a:r>
              <a:rPr lang="en-CA" dirty="0"/>
              <a:t>)</a:t>
            </a:r>
          </a:p>
          <a:p>
            <a:endParaRPr lang="en-CA" dirty="0"/>
          </a:p>
          <a:p>
            <a:r>
              <a:rPr lang="en-CA" dirty="0"/>
              <a:t>R in Cloud (run R without installation)</a:t>
            </a:r>
          </a:p>
          <a:p>
            <a:pPr lvl="1"/>
            <a:r>
              <a:rPr lang="en-CA" dirty="0" err="1"/>
              <a:t>RStudio</a:t>
            </a:r>
            <a:r>
              <a:rPr lang="en-CA" dirty="0"/>
              <a:t> Cloud (</a:t>
            </a:r>
            <a:r>
              <a:rPr lang="en-CA" dirty="0">
                <a:hlinkClick r:id="rId4"/>
              </a:rPr>
              <a:t>https://rstudio.cloud/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Google </a:t>
            </a:r>
            <a:r>
              <a:rPr lang="en-CA" dirty="0" err="1"/>
              <a:t>Colab</a:t>
            </a:r>
            <a:r>
              <a:rPr lang="en-CA" dirty="0"/>
              <a:t> (</a:t>
            </a:r>
            <a:r>
              <a:rPr lang="en-CA" dirty="0">
                <a:hlinkClick r:id="rId5"/>
              </a:rPr>
              <a:t>https://colab.to/r</a:t>
            </a:r>
            <a:r>
              <a:rPr lang="en-CA" dirty="0"/>
              <a:t>)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250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60FD-F44F-4286-8F3C-CAFF688FD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dirty="0" err="1"/>
              <a:t>RStudio</a:t>
            </a:r>
            <a:r>
              <a:rPr lang="en-US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560FCD-8E2A-470C-B4D7-1C6C34E8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31" y="1348411"/>
            <a:ext cx="9392938" cy="5283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33A889-8F55-4960-83E5-8CAA5D59D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439" y="617949"/>
            <a:ext cx="2329296" cy="8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0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AA8A-12A1-4FD8-A154-A3D89A6D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844BC-E251-4370-B006-ED8A9BB7B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20" y="1515110"/>
            <a:ext cx="8849360" cy="49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70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095" y="389188"/>
            <a:ext cx="10515600" cy="1325563"/>
          </a:xfrm>
        </p:spPr>
        <p:txBody>
          <a:bodyPr/>
          <a:lstStyle/>
          <a:p>
            <a:r>
              <a:rPr lang="en-CA" dirty="0"/>
              <a:t>Google </a:t>
            </a:r>
            <a:r>
              <a:rPr lang="en-CA" dirty="0" err="1"/>
              <a:t>Colab</a:t>
            </a:r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15" y="1471696"/>
            <a:ext cx="8973959" cy="5069306"/>
          </a:xfrm>
          <a:prstGeom prst="rect">
            <a:avLst/>
          </a:prstGeom>
        </p:spPr>
      </p:pic>
      <p:pic>
        <p:nvPicPr>
          <p:cNvPr id="12" name="Picture 11" descr="C:\Users\jay.cao\AppData\Local\Microsoft\Windows\INetCache\Content.MSO\17A444B0.tm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133" y="609600"/>
            <a:ext cx="1110916" cy="641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061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Analysis 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126820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https://r4ds.had.co.nz/introduction.html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928" y="2137050"/>
            <a:ext cx="9089504" cy="334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81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9DEE-699C-405B-97ED-46C90436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Few 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AA78B-38BF-4827-B0CE-73AC30B92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878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Housing prices and clean air - a </a:t>
            </a:r>
            <a:r>
              <a:rPr lang="en-CA" dirty="0"/>
              <a:t>simple regression analysis</a:t>
            </a:r>
          </a:p>
          <a:p>
            <a:endParaRPr lang="en-CA" dirty="0"/>
          </a:p>
          <a:p>
            <a:r>
              <a:rPr lang="en-CA" dirty="0"/>
              <a:t>Analyze portfolio performance</a:t>
            </a:r>
          </a:p>
          <a:p>
            <a:endParaRPr lang="en-CA" dirty="0"/>
          </a:p>
          <a:p>
            <a:r>
              <a:rPr lang="en-US" dirty="0"/>
              <a:t>Look for trends in R community through Twitter</a:t>
            </a:r>
            <a:endParaRPr lang="en-CA" dirty="0"/>
          </a:p>
          <a:p>
            <a:endParaRPr lang="en-CA" dirty="0"/>
          </a:p>
          <a:p>
            <a:r>
              <a:rPr lang="en-CA" dirty="0"/>
              <a:t>Recognize handwritten digits - an example of deep learning</a:t>
            </a:r>
            <a:endParaRPr lang="en-US" dirty="0"/>
          </a:p>
        </p:txBody>
      </p:sp>
      <p:pic>
        <p:nvPicPr>
          <p:cNvPr id="5" name="Picture 2" descr="https://github.com/ropensci/rtweet/raw/master/man/figures/logo.png">
            <a:extLst>
              <a:ext uri="{FF2B5EF4-FFF2-40B4-BE49-F238E27FC236}">
                <a16:creationId xmlns:a16="http://schemas.microsoft.com/office/drawing/2014/main" id="{070E8EF5-4D74-42E3-8C9A-944E37E06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987" y="3806320"/>
            <a:ext cx="1098542" cy="126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DCFA2B-B1CD-4693-97EB-FC60DC2197F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299" y="5035130"/>
            <a:ext cx="2495513" cy="1403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4A4422-44DC-48C0-9190-479CF6CCCFE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99" y="5611057"/>
            <a:ext cx="1566470" cy="454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94207A-E466-413A-B546-3EA1BE35D6D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17" y="5416110"/>
            <a:ext cx="1098542" cy="767048"/>
          </a:xfrm>
          <a:prstGeom prst="rect">
            <a:avLst/>
          </a:prstGeom>
        </p:spPr>
      </p:pic>
      <p:pic>
        <p:nvPicPr>
          <p:cNvPr id="10" name="Picture 9" descr="Polygon&#10;&#10;Description automatically generated">
            <a:extLst>
              <a:ext uri="{FF2B5EF4-FFF2-40B4-BE49-F238E27FC236}">
                <a16:creationId xmlns:a16="http://schemas.microsoft.com/office/drawing/2014/main" id="{17BC5AA6-B5CA-48D0-8BB1-2E43FFEC2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80" y="2477861"/>
            <a:ext cx="965025" cy="11120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B45CBA-1B8D-4D58-897E-45EE46C66C8D}"/>
              </a:ext>
            </a:extLst>
          </p:cNvPr>
          <p:cNvSpPr txBox="1"/>
          <p:nvPr/>
        </p:nvSpPr>
        <p:spPr>
          <a:xfrm>
            <a:off x="7801731" y="2771914"/>
            <a:ext cx="25215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PerformanceAnalytics</a:t>
            </a:r>
            <a:endParaRPr lang="en-US" sz="2000" b="1" dirty="0"/>
          </a:p>
          <a:p>
            <a:pPr algn="ctr"/>
            <a:r>
              <a:rPr lang="en-US" sz="2000" b="1" dirty="0"/>
              <a:t>Package</a:t>
            </a:r>
          </a:p>
        </p:txBody>
      </p:sp>
    </p:spTree>
    <p:extLst>
      <p:ext uri="{BB962C8B-B14F-4D97-AF65-F5344CB8AC3E}">
        <p14:creationId xmlns:p14="http://schemas.microsoft.com/office/powerpoint/2010/main" val="2123093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6988D-8551-426F-AA0A-47DED8745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Examples: What to Look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83D7C-B554-41BD-8613-C58D75DBD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Focus on analysis workflow (by reading the code comments)</a:t>
            </a:r>
          </a:p>
          <a:p>
            <a:pPr lvl="1"/>
            <a:r>
              <a:rPr lang="en-US" dirty="0"/>
              <a:t>What data are imported; where are the data located</a:t>
            </a:r>
          </a:p>
          <a:p>
            <a:pPr lvl="1"/>
            <a:r>
              <a:rPr lang="en-US" dirty="0"/>
              <a:t>What data wrangling tasks are performance</a:t>
            </a:r>
          </a:p>
          <a:p>
            <a:pPr lvl="1"/>
            <a:r>
              <a:rPr lang="en-US" dirty="0"/>
              <a:t>What model is applied</a:t>
            </a:r>
          </a:p>
          <a:p>
            <a:pPr lvl="1"/>
            <a:r>
              <a:rPr lang="en-US" dirty="0"/>
              <a:t>What report and visualization are produced</a:t>
            </a:r>
          </a:p>
          <a:p>
            <a:pPr lvl="1"/>
            <a:endParaRPr lang="en-US" dirty="0"/>
          </a:p>
          <a:p>
            <a:r>
              <a:rPr lang="en-US" dirty="0"/>
              <a:t>Don’t focus on R syntax</a:t>
            </a:r>
          </a:p>
          <a:p>
            <a:endParaRPr lang="en-US" dirty="0"/>
          </a:p>
          <a:p>
            <a:r>
              <a:rPr lang="en-US" dirty="0"/>
              <a:t>Do notice everything is done in a sequential way</a:t>
            </a:r>
          </a:p>
          <a:p>
            <a:pPr lvl="1"/>
            <a:r>
              <a:rPr lang="en-US" dirty="0"/>
              <a:t>no conditional branching or looping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05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Intro to Intro</a:t>
            </a:r>
          </a:p>
          <a:p>
            <a:endParaRPr lang="en-CA" dirty="0"/>
          </a:p>
          <a:p>
            <a:r>
              <a:rPr lang="en-CA" dirty="0">
                <a:highlight>
                  <a:srgbClr val="FFFF00"/>
                </a:highlight>
              </a:rPr>
              <a:t>Basics of R language</a:t>
            </a:r>
          </a:p>
          <a:p>
            <a:pPr lvl="1"/>
            <a:r>
              <a:rPr lang="en-CA" dirty="0"/>
              <a:t>Expressions and assignment</a:t>
            </a:r>
          </a:p>
          <a:p>
            <a:pPr lvl="1"/>
            <a:r>
              <a:rPr lang="en-CA" dirty="0"/>
              <a:t>Data structure</a:t>
            </a:r>
          </a:p>
          <a:p>
            <a:pPr lvl="1"/>
            <a:r>
              <a:rPr lang="en-CA" dirty="0"/>
              <a:t>Programming structure</a:t>
            </a:r>
          </a:p>
          <a:p>
            <a:pPr lvl="1"/>
            <a:endParaRPr lang="en-CA" dirty="0"/>
          </a:p>
          <a:p>
            <a:r>
              <a:rPr lang="en-CA" dirty="0"/>
              <a:t>Walk-through of a typical analysis workflow</a:t>
            </a:r>
          </a:p>
        </p:txBody>
      </p:sp>
    </p:spTree>
    <p:extLst>
      <p:ext uri="{BB962C8B-B14F-4D97-AF65-F5344CB8AC3E}">
        <p14:creationId xmlns:p14="http://schemas.microsoft.com/office/powerpoint/2010/main" val="850675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7F617-C18D-4E97-BF5E-2714DDAB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 and Assignment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2E9635-2A2B-4820-AD04-0AB25DA9B06D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expression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2 + </a:t>
            </a:r>
            <a:r>
              <a:rPr lang="en-US" sz="2400" dirty="0" err="1">
                <a:latin typeface="Consolas" panose="020B0609020204030204" pitchFamily="49" charset="0"/>
              </a:rPr>
              <a:t>sqrt</a:t>
            </a:r>
            <a:r>
              <a:rPr lang="en-US" sz="2400" dirty="0">
                <a:latin typeface="Consolas" panose="020B0609020204030204" pitchFamily="49" charset="0"/>
              </a:rPr>
              <a:t>(4) + log(</a:t>
            </a:r>
            <a:r>
              <a:rPr lang="en-US" sz="2400" dirty="0" err="1">
                <a:latin typeface="Consolas" panose="020B0609020204030204" pitchFamily="49" charset="0"/>
              </a:rPr>
              <a:t>exp</a:t>
            </a:r>
            <a:r>
              <a:rPr lang="en-US" sz="2400" dirty="0">
                <a:latin typeface="Consolas" panose="020B0609020204030204" pitchFamily="49" charset="0"/>
              </a:rPr>
              <a:t>(2)) + 2^2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assignment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x &lt;- 3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(pi == 3.14)</a:t>
            </a:r>
          </a:p>
        </p:txBody>
      </p:sp>
    </p:spTree>
    <p:extLst>
      <p:ext uri="{BB962C8B-B14F-4D97-AF65-F5344CB8AC3E}">
        <p14:creationId xmlns:p14="http://schemas.microsoft.com/office/powerpoint/2010/main" val="3295000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4387-4D68-4B6B-8A38-128610E12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3989C9"/>
                </a:solidFill>
              </a:rPr>
              <a:t>What’s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C63AA-1117-4358-896D-E486DF010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R = a language + an eco-system</a:t>
            </a:r>
          </a:p>
          <a:p>
            <a:pPr lvl="1"/>
            <a:r>
              <a:rPr lang="en-US" dirty="0"/>
              <a:t>A free and open-source programming language</a:t>
            </a:r>
          </a:p>
          <a:p>
            <a:pPr lvl="1"/>
            <a:r>
              <a:rPr lang="en-US" dirty="0"/>
              <a:t>An eco-system of many high-quality user-contributed libraries/packages</a:t>
            </a:r>
          </a:p>
          <a:p>
            <a:endParaRPr lang="en-US" dirty="0"/>
          </a:p>
          <a:p>
            <a:r>
              <a:rPr lang="en-US" dirty="0"/>
              <a:t>In the past R is mostly known for its statistical analysis toolkits</a:t>
            </a:r>
          </a:p>
          <a:p>
            <a:endParaRPr lang="en-US" dirty="0"/>
          </a:p>
          <a:p>
            <a:r>
              <a:rPr lang="en-US" dirty="0"/>
              <a:t>Nowadays R is capable of (and very good at) many other tasks</a:t>
            </a:r>
          </a:p>
          <a:p>
            <a:pPr lvl="1"/>
            <a:r>
              <a:rPr lang="en-US" dirty="0"/>
              <a:t>Tools that cover the whole data analysis workflow</a:t>
            </a:r>
          </a:p>
          <a:p>
            <a:pPr lvl="1"/>
            <a:r>
              <a:rPr lang="en-US" dirty="0"/>
              <a:t>Tools for web technology…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6972C-4BFD-4672-87F6-3ED256A81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65" y="603495"/>
            <a:ext cx="1513508" cy="1172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413" y="0"/>
            <a:ext cx="2780587" cy="2467897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8583045" y="1037810"/>
            <a:ext cx="501445" cy="54031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4810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2406-F5D3-48A4-A938-2AEE5770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Data Structure - Overview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172240"/>
              </p:ext>
            </p:extLst>
          </p:nvPr>
        </p:nvGraphicFramePr>
        <p:xfrm>
          <a:off x="1689611" y="2270760"/>
          <a:ext cx="8812778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439">
                  <a:extLst>
                    <a:ext uri="{9D8B030D-6E8A-4147-A177-3AD203B41FA5}">
                      <a16:colId xmlns:a16="http://schemas.microsoft.com/office/drawing/2014/main" val="3563855277"/>
                    </a:ext>
                  </a:extLst>
                </a:gridCol>
                <a:gridCol w="3323401">
                  <a:extLst>
                    <a:ext uri="{9D8B030D-6E8A-4147-A177-3AD203B41FA5}">
                      <a16:colId xmlns:a16="http://schemas.microsoft.com/office/drawing/2014/main" val="431841085"/>
                    </a:ext>
                  </a:extLst>
                </a:gridCol>
                <a:gridCol w="4077938">
                  <a:extLst>
                    <a:ext uri="{9D8B030D-6E8A-4147-A177-3AD203B41FA5}">
                      <a16:colId xmlns:a16="http://schemas.microsoft.com/office/drawing/2014/main" val="2139126443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endParaRPr lang="en-CA" sz="3600" dirty="0"/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Homogeneous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Heterogeneous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1933947258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1-d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Atomic</a:t>
                      </a:r>
                      <a:r>
                        <a:rPr lang="en-CA" sz="3600" b="1" baseline="0" dirty="0"/>
                        <a:t> vector</a:t>
                      </a:r>
                      <a:endParaRPr lang="en-CA" sz="3600" b="1" dirty="0"/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List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953639591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2-d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Matrix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Data frame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2568421043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n-d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Array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endParaRPr lang="en-CA" sz="3600" dirty="0"/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30764264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http://adv-r.had.co.nz/Data-structures.html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46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2406-F5D3-48A4-A938-2AEE5770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Data Structure - Overview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689611" y="2270760"/>
          <a:ext cx="8812778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439">
                  <a:extLst>
                    <a:ext uri="{9D8B030D-6E8A-4147-A177-3AD203B41FA5}">
                      <a16:colId xmlns:a16="http://schemas.microsoft.com/office/drawing/2014/main" val="3563855277"/>
                    </a:ext>
                  </a:extLst>
                </a:gridCol>
                <a:gridCol w="3323401">
                  <a:extLst>
                    <a:ext uri="{9D8B030D-6E8A-4147-A177-3AD203B41FA5}">
                      <a16:colId xmlns:a16="http://schemas.microsoft.com/office/drawing/2014/main" val="431841085"/>
                    </a:ext>
                  </a:extLst>
                </a:gridCol>
                <a:gridCol w="4077938">
                  <a:extLst>
                    <a:ext uri="{9D8B030D-6E8A-4147-A177-3AD203B41FA5}">
                      <a16:colId xmlns:a16="http://schemas.microsoft.com/office/drawing/2014/main" val="2139126443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endParaRPr lang="en-CA" sz="3600" dirty="0"/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Homogeneous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Heterogeneous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1933947258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1-d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Atomic</a:t>
                      </a:r>
                      <a:r>
                        <a:rPr lang="en-CA" sz="3600" b="1" baseline="0" dirty="0"/>
                        <a:t> vector</a:t>
                      </a:r>
                      <a:endParaRPr lang="en-CA" sz="3600" b="1" dirty="0"/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List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953639591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2-d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Matrix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Data frame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2568421043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n-d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Array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endParaRPr lang="en-CA" sz="3600" dirty="0"/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30764264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http://adv-r.had.co.nz/Data-structures.html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297277-F509-4B86-951E-D1C17215FF77}"/>
              </a:ext>
            </a:extLst>
          </p:cNvPr>
          <p:cNvCxnSpPr>
            <a:cxnSpLocks/>
          </p:cNvCxnSpPr>
          <p:nvPr/>
        </p:nvCxnSpPr>
        <p:spPr>
          <a:xfrm>
            <a:off x="5974080" y="3322320"/>
            <a:ext cx="4775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70A0ED-3005-4CD9-913B-985A6A848DBF}"/>
              </a:ext>
            </a:extLst>
          </p:cNvPr>
          <p:cNvCxnSpPr>
            <a:cxnSpLocks/>
          </p:cNvCxnSpPr>
          <p:nvPr/>
        </p:nvCxnSpPr>
        <p:spPr>
          <a:xfrm>
            <a:off x="6847840" y="3479800"/>
            <a:ext cx="0" cy="3505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49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7F617-C18D-4E97-BF5E-2714DDAB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 Vectors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2E9635-2A2B-4820-AD04-0AB25DA9B06D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R vectors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vec_character</a:t>
            </a:r>
            <a:r>
              <a:rPr lang="en-US" sz="2400" dirty="0">
                <a:latin typeface="Consolas" panose="020B0609020204030204" pitchFamily="49" charset="0"/>
              </a:rPr>
              <a:t> &lt;- c("Hello,", "World!")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vec_integer</a:t>
            </a:r>
            <a:r>
              <a:rPr lang="en-US" sz="2400" dirty="0">
                <a:latin typeface="Consolas" panose="020B0609020204030204" pitchFamily="49" charset="0"/>
              </a:rPr>
              <a:t> &lt;- c(1L, 2L, 3L)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vec_double</a:t>
            </a:r>
            <a:r>
              <a:rPr lang="en-US" sz="2400" dirty="0">
                <a:latin typeface="Consolas" panose="020B0609020204030204" pitchFamily="49" charset="0"/>
              </a:rPr>
              <a:t> &lt;- c(1.1, 2.2, 3.3)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vec_logical</a:t>
            </a:r>
            <a:r>
              <a:rPr lang="en-US" sz="2400" dirty="0">
                <a:latin typeface="Consolas" panose="020B0609020204030204" pitchFamily="49" charset="0"/>
              </a:rPr>
              <a:t> &lt;- c(TRUE, TRUE, FALSE)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B488EB6-B24F-4598-B3CE-D658D7134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020537"/>
              </p:ext>
            </p:extLst>
          </p:nvPr>
        </p:nvGraphicFramePr>
        <p:xfrm>
          <a:off x="8178800" y="2298698"/>
          <a:ext cx="3068322" cy="455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7217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1461105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</a:tblGrid>
              <a:tr h="455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Hello,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World!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AB57071-BAA2-40AA-84C9-E38C541AA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492563"/>
              </p:ext>
            </p:extLst>
          </p:nvPr>
        </p:nvGraphicFramePr>
        <p:xfrm>
          <a:off x="7538720" y="3232639"/>
          <a:ext cx="3708402" cy="455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613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1123758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134851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455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1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2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3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3CA2BFB-081D-425A-A026-29D671225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980863"/>
              </p:ext>
            </p:extLst>
          </p:nvPr>
        </p:nvGraphicFramePr>
        <p:xfrm>
          <a:off x="7538720" y="4187679"/>
          <a:ext cx="3708402" cy="455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613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1123758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134851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455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1.1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2.2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3.3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FCF2E05-608D-41AA-B330-383A4CD51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766288"/>
              </p:ext>
            </p:extLst>
          </p:nvPr>
        </p:nvGraphicFramePr>
        <p:xfrm>
          <a:off x="7538720" y="5081759"/>
          <a:ext cx="3708402" cy="455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613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1123758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134851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455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TRUE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TRUE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FALSE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684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E1B3-594A-4B3A-8C44-1A5EF4D0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753803-02F2-4494-A8B8-905A7F55751F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33299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an R list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l1 &lt;- list(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"a",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c(TRUE, FALSE, TRUE),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c(2.3, 5.9)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4972C-7A9F-477B-8C30-5ED6CFC3BD39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ref. </a:t>
            </a:r>
            <a:r>
              <a:rPr lang="en-US" dirty="0">
                <a:hlinkClick r:id="rId2"/>
              </a:rPr>
              <a:t>https://adv-r.hadley.nz/vectors-chap.html#list-creating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ECB9-FB90-4651-851E-9635F5401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463" y="4257041"/>
            <a:ext cx="6952897" cy="87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29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8C41-1D0C-440C-BCC9-729D6BC0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19975-4098-4F47-BC47-A7943E8582A4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33299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 data frame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df1 &lt;- </a:t>
            </a:r>
            <a:r>
              <a:rPr lang="en-US" sz="2400" dirty="0" err="1">
                <a:latin typeface="Consolas" panose="020B0609020204030204" pitchFamily="49" charset="0"/>
              </a:rPr>
              <a:t>data.frame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x =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= letters[1:3],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z = c(1.1, 2.2, 3.3)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1BFA49-E26A-45BF-B0C3-BF8B8D347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043763"/>
              </p:ext>
            </p:extLst>
          </p:nvPr>
        </p:nvGraphicFramePr>
        <p:xfrm>
          <a:off x="8727440" y="2042160"/>
          <a:ext cx="2458721" cy="2059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57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x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y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z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"a"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1.1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"b"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2.2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1533024536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"c"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3.3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3743663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3934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8C41-1D0C-440C-BCC9-729D6BC0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19975-4098-4F47-BC47-A7943E8582A4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33299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 data frame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df1 &lt;- </a:t>
            </a:r>
            <a:r>
              <a:rPr lang="en-US" sz="2400" dirty="0" err="1">
                <a:latin typeface="Consolas" panose="020B0609020204030204" pitchFamily="49" charset="0"/>
              </a:rPr>
              <a:t>data.frame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x =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= letters[1:3],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z = c(1.1, 2.2, 3.3)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1BFA49-E26A-45BF-B0C3-BF8B8D347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364840"/>
              </p:ext>
            </p:extLst>
          </p:nvPr>
        </p:nvGraphicFramePr>
        <p:xfrm>
          <a:off x="8727440" y="2042160"/>
          <a:ext cx="2458721" cy="2059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57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x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y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z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"a"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1.1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"b"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2.2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1533024536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"c"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3.3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374366327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0E4B0E6-B322-4B66-9426-3A0348DE9CE3}"/>
              </a:ext>
            </a:extLst>
          </p:cNvPr>
          <p:cNvSpPr/>
          <p:nvPr/>
        </p:nvSpPr>
        <p:spPr>
          <a:xfrm>
            <a:off x="8835390" y="2091804"/>
            <a:ext cx="604521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A727EA-BC68-4B12-AD16-D7E340DF492C}"/>
              </a:ext>
            </a:extLst>
          </p:cNvPr>
          <p:cNvSpPr/>
          <p:nvPr/>
        </p:nvSpPr>
        <p:spPr>
          <a:xfrm>
            <a:off x="9547862" y="2091804"/>
            <a:ext cx="724530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B9F2E0-A12E-4E0D-9373-96DDA36C1348}"/>
              </a:ext>
            </a:extLst>
          </p:cNvPr>
          <p:cNvSpPr/>
          <p:nvPr/>
        </p:nvSpPr>
        <p:spPr>
          <a:xfrm>
            <a:off x="10363832" y="2091804"/>
            <a:ext cx="730888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8C41-1D0C-440C-BCC9-729D6BC0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19975-4098-4F47-BC47-A7943E8582A4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33299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 data frame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df1 &lt;- </a:t>
            </a:r>
            <a:r>
              <a:rPr lang="en-US" sz="2400" dirty="0" err="1">
                <a:latin typeface="Consolas" panose="020B0609020204030204" pitchFamily="49" charset="0"/>
              </a:rPr>
              <a:t>data.frame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x =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= letters[1:3],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z = c(1.1, 2.2, 3.3)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1BFA49-E26A-45BF-B0C3-BF8B8D347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718143"/>
              </p:ext>
            </p:extLst>
          </p:nvPr>
        </p:nvGraphicFramePr>
        <p:xfrm>
          <a:off x="8727440" y="2042160"/>
          <a:ext cx="2458721" cy="2059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57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x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y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z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"a"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1.1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"b"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2.2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1533024536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"c"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3.3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374366327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0E4B0E6-B322-4B66-9426-3A0348DE9CE3}"/>
              </a:ext>
            </a:extLst>
          </p:cNvPr>
          <p:cNvSpPr/>
          <p:nvPr/>
        </p:nvSpPr>
        <p:spPr>
          <a:xfrm>
            <a:off x="8835390" y="2091804"/>
            <a:ext cx="604521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A727EA-BC68-4B12-AD16-D7E340DF492C}"/>
              </a:ext>
            </a:extLst>
          </p:cNvPr>
          <p:cNvSpPr/>
          <p:nvPr/>
        </p:nvSpPr>
        <p:spPr>
          <a:xfrm>
            <a:off x="9547861" y="2091804"/>
            <a:ext cx="724529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B9F2E0-A12E-4E0D-9373-96DDA36C1348}"/>
              </a:ext>
            </a:extLst>
          </p:cNvPr>
          <p:cNvSpPr/>
          <p:nvPr/>
        </p:nvSpPr>
        <p:spPr>
          <a:xfrm>
            <a:off x="10363832" y="2091804"/>
            <a:ext cx="730888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A43414-ADCC-4A56-A7AD-772586938AB1}"/>
              </a:ext>
            </a:extLst>
          </p:cNvPr>
          <p:cNvSpPr/>
          <p:nvPr/>
        </p:nvSpPr>
        <p:spPr>
          <a:xfrm>
            <a:off x="8646160" y="1940560"/>
            <a:ext cx="2631440" cy="2286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87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8C41-1D0C-440C-BCC9-729D6BC0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Tibble – A Cousin to Data Frame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19975-4098-4F47-BC47-A7943E8582A4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41630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load 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r>
              <a:rPr lang="en-US" sz="2400" dirty="0">
                <a:latin typeface="Consolas" panose="020B0609020204030204" pitchFamily="49" charset="0"/>
              </a:rPr>
              <a:t> library (part of </a:t>
            </a:r>
            <a:r>
              <a:rPr lang="en-US" sz="2400" dirty="0" err="1">
                <a:latin typeface="Consolas" panose="020B0609020204030204" pitchFamily="49" charset="0"/>
              </a:rPr>
              <a:t>tidyverse</a:t>
            </a:r>
            <a:r>
              <a:rPr lang="en-US" sz="2400" dirty="0">
                <a:latin typeface="Consolas" panose="020B0609020204030204" pitchFamily="49" charset="0"/>
              </a:rPr>
              <a:t> lib)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library(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 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tb1 &lt;- 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x =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= letters[1:3],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z = c(1.1, 2.2, 3.3)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1BFA49-E26A-45BF-B0C3-BF8B8D347535}"/>
              </a:ext>
            </a:extLst>
          </p:cNvPr>
          <p:cNvGraphicFramePr>
            <a:graphicFrameLocks noGrp="1"/>
          </p:cNvGraphicFramePr>
          <p:nvPr/>
        </p:nvGraphicFramePr>
        <p:xfrm>
          <a:off x="8727440" y="2042160"/>
          <a:ext cx="2458721" cy="2059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57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x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y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z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"a"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1.1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"b"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2.2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1533024536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"c"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3.3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374366327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0E4B0E6-B322-4B66-9426-3A0348DE9CE3}"/>
              </a:ext>
            </a:extLst>
          </p:cNvPr>
          <p:cNvSpPr/>
          <p:nvPr/>
        </p:nvSpPr>
        <p:spPr>
          <a:xfrm>
            <a:off x="8835390" y="2091804"/>
            <a:ext cx="604521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A727EA-BC68-4B12-AD16-D7E340DF492C}"/>
              </a:ext>
            </a:extLst>
          </p:cNvPr>
          <p:cNvSpPr/>
          <p:nvPr/>
        </p:nvSpPr>
        <p:spPr>
          <a:xfrm>
            <a:off x="9547861" y="2091804"/>
            <a:ext cx="724529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B9F2E0-A12E-4E0D-9373-96DDA36C1348}"/>
              </a:ext>
            </a:extLst>
          </p:cNvPr>
          <p:cNvSpPr/>
          <p:nvPr/>
        </p:nvSpPr>
        <p:spPr>
          <a:xfrm>
            <a:off x="10363832" y="2091804"/>
            <a:ext cx="730888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A43414-ADCC-4A56-A7AD-772586938AB1}"/>
              </a:ext>
            </a:extLst>
          </p:cNvPr>
          <p:cNvSpPr/>
          <p:nvPr/>
        </p:nvSpPr>
        <p:spPr>
          <a:xfrm>
            <a:off x="8646160" y="1940560"/>
            <a:ext cx="2631440" cy="2286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FD659-0CFD-4109-B419-2AF049A9875B}"/>
              </a:ext>
            </a:extLst>
          </p:cNvPr>
          <p:cNvSpPr txBox="1"/>
          <p:nvPr/>
        </p:nvSpPr>
        <p:spPr>
          <a:xfrm>
            <a:off x="838200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https://r4ds.had.co.nz/tibbles.html#tibbles-vs.data.frame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90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4DA-BD2F-4ABC-909A-69EAA1D0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Control Flows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7445D-AED6-4F24-B337-FD72807F1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90" y="1827916"/>
            <a:ext cx="9964219" cy="386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80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36E6-9F4B-4922-B2E5-402ECFA3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</p:spPr>
            <p:txBody>
              <a:bodyPr/>
              <a:lstStyle/>
              <a:p>
                <a:r>
                  <a:rPr lang="en-US" b="0" dirty="0"/>
                  <a:t>Example: Sum of Squares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  <a:blipFill>
                <a:blip r:embed="rId2"/>
                <a:stretch>
                  <a:fillRect l="-245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66B1DA-F3CF-4060-9B70-6B7B1E54A3E2}"/>
              </a:ext>
            </a:extLst>
          </p:cNvPr>
          <p:cNvSpPr txBox="1">
            <a:spLocks/>
          </p:cNvSpPr>
          <p:nvPr/>
        </p:nvSpPr>
        <p:spPr>
          <a:xfrm>
            <a:off x="5919532" y="18821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 &lt;- 1:3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sum(t^2)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print(y)</a:t>
            </a:r>
          </a:p>
        </p:txBody>
      </p:sp>
    </p:spTree>
    <p:extLst>
      <p:ext uri="{BB962C8B-B14F-4D97-AF65-F5344CB8AC3E}">
        <p14:creationId xmlns:p14="http://schemas.microsoft.com/office/powerpoint/2010/main" val="2494407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8F5F8-FBF4-4A44-B8CC-A0F795F27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R do – Statistics &amp; related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A3BB94-2322-4E7B-B91E-BD8E44E9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164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Statistics &amp; Econometrics</a:t>
            </a:r>
          </a:p>
          <a:p>
            <a:pPr lvl="1"/>
            <a:r>
              <a:rPr lang="en-US" dirty="0"/>
              <a:t>Regressions</a:t>
            </a:r>
          </a:p>
          <a:p>
            <a:pPr lvl="1"/>
            <a:r>
              <a:rPr lang="en-US" dirty="0"/>
              <a:t>Time series analysis</a:t>
            </a:r>
          </a:p>
          <a:p>
            <a:pPr lvl="1"/>
            <a:r>
              <a:rPr lang="en-US" dirty="0"/>
              <a:t>Bayesian inference</a:t>
            </a:r>
          </a:p>
          <a:p>
            <a:pPr lvl="1"/>
            <a:r>
              <a:rPr lang="en-US" dirty="0"/>
              <a:t>Survival analysis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Numerical Mathematics</a:t>
            </a:r>
          </a:p>
          <a:p>
            <a:pPr lvl="1"/>
            <a:r>
              <a:rPr lang="en-US" dirty="0"/>
              <a:t>Optimization</a:t>
            </a:r>
          </a:p>
          <a:p>
            <a:pPr lvl="1"/>
            <a:r>
              <a:rPr lang="en-US" dirty="0"/>
              <a:t>Solver</a:t>
            </a:r>
          </a:p>
          <a:p>
            <a:pPr lvl="1"/>
            <a:r>
              <a:rPr lang="en-US" dirty="0"/>
              <a:t>Differential equations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0C7D6D-5072-4611-BE6B-6B16FF74821D}"/>
              </a:ext>
            </a:extLst>
          </p:cNvPr>
          <p:cNvSpPr txBox="1">
            <a:spLocks/>
          </p:cNvSpPr>
          <p:nvPr/>
        </p:nvSpPr>
        <p:spPr>
          <a:xfrm>
            <a:off x="6466840" y="1825625"/>
            <a:ext cx="4231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2"/>
              </a:rPr>
              <a:t>Finance</a:t>
            </a:r>
            <a:endParaRPr lang="en-US" dirty="0"/>
          </a:p>
          <a:p>
            <a:pPr lvl="1"/>
            <a:r>
              <a:rPr lang="en-US" dirty="0"/>
              <a:t>Portfolio management</a:t>
            </a:r>
          </a:p>
          <a:p>
            <a:pPr lvl="1"/>
            <a:r>
              <a:rPr lang="en-US" dirty="0"/>
              <a:t>Risk management</a:t>
            </a:r>
          </a:p>
          <a:p>
            <a:pPr lvl="1"/>
            <a:r>
              <a:rPr lang="en-US" dirty="0"/>
              <a:t>Option pricing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96438-F8FF-4320-BD52-B8DB6D1A1B52}"/>
              </a:ext>
            </a:extLst>
          </p:cNvPr>
          <p:cNvSpPr txBox="1"/>
          <p:nvPr/>
        </p:nvSpPr>
        <p:spPr>
          <a:xfrm>
            <a:off x="758024" y="6173238"/>
            <a:ext cx="1095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more R Finance and Risk Management Packages on </a:t>
            </a:r>
            <a:r>
              <a:rPr lang="en-US" dirty="0">
                <a:hlinkClick r:id="rId2"/>
              </a:rPr>
              <a:t>R Task View - Finance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73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36E6-9F4B-4922-B2E5-402ECFA3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</p:spPr>
            <p:txBody>
              <a:bodyPr/>
              <a:lstStyle/>
              <a:p>
                <a:r>
                  <a:rPr lang="en-US" b="0" dirty="0"/>
                  <a:t>Example: Sum of Squares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  <a:blipFill>
                <a:blip r:embed="rId2"/>
                <a:stretch>
                  <a:fillRect l="-245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66B1DA-F3CF-4060-9B70-6B7B1E54A3E2}"/>
              </a:ext>
            </a:extLst>
          </p:cNvPr>
          <p:cNvSpPr txBox="1">
            <a:spLocks/>
          </p:cNvSpPr>
          <p:nvPr/>
        </p:nvSpPr>
        <p:spPr>
          <a:xfrm>
            <a:off x="5919532" y="18821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 &lt;- 1:3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sum(t^2)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print(y)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045FF4-8AF5-4D01-9EBA-A5A415DE7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41787"/>
              </p:ext>
            </p:extLst>
          </p:nvPr>
        </p:nvGraphicFramePr>
        <p:xfrm>
          <a:off x="8981441" y="3986673"/>
          <a:ext cx="2214881" cy="514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29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671176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05411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5F9B83-B1C0-4955-BA2C-F6EF8597D8C0}"/>
              </a:ext>
            </a:extLst>
          </p:cNvPr>
          <p:cNvSpPr txBox="1"/>
          <p:nvPr/>
        </p:nvSpPr>
        <p:spPr>
          <a:xfrm>
            <a:off x="8451755" y="403997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2124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36E6-9F4B-4922-B2E5-402ECFA3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</p:spPr>
            <p:txBody>
              <a:bodyPr/>
              <a:lstStyle/>
              <a:p>
                <a:r>
                  <a:rPr lang="en-US" b="0" dirty="0"/>
                  <a:t>Example: Sum of Squares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  <a:blipFill>
                <a:blip r:embed="rId2"/>
                <a:stretch>
                  <a:fillRect l="-245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66B1DA-F3CF-4060-9B70-6B7B1E54A3E2}"/>
              </a:ext>
            </a:extLst>
          </p:cNvPr>
          <p:cNvSpPr txBox="1">
            <a:spLocks/>
          </p:cNvSpPr>
          <p:nvPr/>
        </p:nvSpPr>
        <p:spPr>
          <a:xfrm>
            <a:off x="5919532" y="18821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 &lt;- 1:3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sum(t^2)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print(y)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045FF4-8AF5-4D01-9EBA-A5A415DE713D}"/>
              </a:ext>
            </a:extLst>
          </p:cNvPr>
          <p:cNvGraphicFramePr>
            <a:graphicFrameLocks noGrp="1"/>
          </p:cNvGraphicFramePr>
          <p:nvPr/>
        </p:nvGraphicFramePr>
        <p:xfrm>
          <a:off x="8981441" y="3986673"/>
          <a:ext cx="2214881" cy="514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29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671176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05411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5F9B83-B1C0-4955-BA2C-F6EF8597D8C0}"/>
              </a:ext>
            </a:extLst>
          </p:cNvPr>
          <p:cNvSpPr txBox="1"/>
          <p:nvPr/>
        </p:nvSpPr>
        <p:spPr>
          <a:xfrm>
            <a:off x="8451755" y="403997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t</a:t>
            </a:r>
            <a:endParaRPr lang="en-US" sz="2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9805148-7804-44C3-8592-77B8A4207B05}"/>
              </a:ext>
            </a:extLst>
          </p:cNvPr>
          <p:cNvGraphicFramePr>
            <a:graphicFrameLocks noGrp="1"/>
          </p:cNvGraphicFramePr>
          <p:nvPr/>
        </p:nvGraphicFramePr>
        <p:xfrm>
          <a:off x="8981441" y="4625581"/>
          <a:ext cx="2214881" cy="514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29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671176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05411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B57E6D1-82B7-447F-9DD7-E0A2F3CB0B8A}"/>
              </a:ext>
            </a:extLst>
          </p:cNvPr>
          <p:cNvSpPr txBox="1"/>
          <p:nvPr/>
        </p:nvSpPr>
        <p:spPr>
          <a:xfrm>
            <a:off x="8197755" y="467888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t^2</a:t>
            </a:r>
            <a:endParaRPr lang="en-US" sz="24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F72543-C9DD-47D3-85B6-2B3F61809495}"/>
              </a:ext>
            </a:extLst>
          </p:cNvPr>
          <p:cNvGraphicFramePr>
            <a:graphicFrameLocks noGrp="1"/>
          </p:cNvGraphicFramePr>
          <p:nvPr/>
        </p:nvGraphicFramePr>
        <p:xfrm>
          <a:off x="8981441" y="5264489"/>
          <a:ext cx="738294" cy="514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29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14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1307F08-AE3A-4329-9877-E055080FF31D}"/>
              </a:ext>
            </a:extLst>
          </p:cNvPr>
          <p:cNvSpPr txBox="1"/>
          <p:nvPr/>
        </p:nvSpPr>
        <p:spPr>
          <a:xfrm>
            <a:off x="7419284" y="53177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sum(t^2)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9889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A05E-031C-4D1B-8FC9-183CEC79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(if…else…)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4D1ED-6082-4B49-B258-E7AAD4CA6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1" y="1825625"/>
            <a:ext cx="58674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cond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# run here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TRUE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else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# run here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FALSE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CA0261-F20A-46CE-8126-C1F0D747DE90}"/>
              </a:ext>
            </a:extLst>
          </p:cNvPr>
          <p:cNvSpPr txBox="1">
            <a:spLocks/>
          </p:cNvSpPr>
          <p:nvPr/>
        </p:nvSpPr>
        <p:spPr>
          <a:xfrm>
            <a:off x="6583680" y="1690688"/>
            <a:ext cx="5342017" cy="49547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y greater than 10?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</a:rPr>
              <a:t>if</a:t>
            </a:r>
            <a:r>
              <a:rPr lang="en-US" sz="2400" dirty="0"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y &gt; 10</a:t>
            </a:r>
            <a:r>
              <a:rPr lang="en-US" sz="2400" dirty="0"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print("greater than 10")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else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print("less or equal to 10")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5669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A05E-031C-4D1B-8FC9-183CEC79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(if…else…)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4D1ED-6082-4B49-B258-E7AAD4CA6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1" y="1825625"/>
            <a:ext cx="58674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cond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# run here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TRUE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else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# run here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FALSE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CA0261-F20A-46CE-8126-C1F0D747DE90}"/>
              </a:ext>
            </a:extLst>
          </p:cNvPr>
          <p:cNvSpPr txBox="1">
            <a:spLocks/>
          </p:cNvSpPr>
          <p:nvPr/>
        </p:nvSpPr>
        <p:spPr>
          <a:xfrm>
            <a:off x="6583680" y="1690688"/>
            <a:ext cx="5342017" cy="49547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y greater than 10?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</a:rPr>
              <a:t>if</a:t>
            </a:r>
            <a:r>
              <a:rPr lang="en-US" sz="2400" dirty="0"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y &gt; 10</a:t>
            </a:r>
            <a:r>
              <a:rPr lang="en-US" sz="2400" dirty="0"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print("greater than 10")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else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print("less or equal to 10")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D4371EE7-2B7B-454E-83C8-95F37B4464D2}"/>
              </a:ext>
            </a:extLst>
          </p:cNvPr>
          <p:cNvSpPr/>
          <p:nvPr/>
        </p:nvSpPr>
        <p:spPr>
          <a:xfrm>
            <a:off x="8341359" y="4220353"/>
            <a:ext cx="1737657" cy="879967"/>
          </a:xfrm>
          <a:prstGeom prst="flowChartDecision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y&gt;10?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EDA32-D69E-4BCD-ADF1-1BBADDE65E54}"/>
              </a:ext>
            </a:extLst>
          </p:cNvPr>
          <p:cNvSpPr/>
          <p:nvPr/>
        </p:nvSpPr>
        <p:spPr>
          <a:xfrm>
            <a:off x="7294880" y="5214937"/>
            <a:ext cx="1422400" cy="64008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“great…”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C65B4C-FABD-4F37-8EBB-A63ED82B73F5}"/>
              </a:ext>
            </a:extLst>
          </p:cNvPr>
          <p:cNvSpPr/>
          <p:nvPr/>
        </p:nvSpPr>
        <p:spPr>
          <a:xfrm>
            <a:off x="9776461" y="5214937"/>
            <a:ext cx="1422400" cy="64008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“less…”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4E61706-F11F-48AC-B855-C1118E0D73AD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10079016" y="4660337"/>
            <a:ext cx="408645" cy="5546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9D08195-1CCA-4A20-8156-7D39280D6825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7959535" y="4660337"/>
            <a:ext cx="381825" cy="5546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A370883-AF83-48E2-B902-04C0B24EEC6E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16200000" flipH="1">
            <a:off x="9246870" y="4614226"/>
            <a:ext cx="12700" cy="2481581"/>
          </a:xfrm>
          <a:prstGeom prst="bentConnector3">
            <a:avLst>
              <a:gd name="adj1" fmla="val 292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A93EFBD-F42A-4E52-AFA9-4F7D91CEA225}"/>
              </a:ext>
            </a:extLst>
          </p:cNvPr>
          <p:cNvCxnSpPr/>
          <p:nvPr/>
        </p:nvCxnSpPr>
        <p:spPr>
          <a:xfrm>
            <a:off x="9245600" y="6238066"/>
            <a:ext cx="0" cy="3159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5C836AE-1B2C-4870-B3D7-317656B14E84}"/>
              </a:ext>
            </a:extLst>
          </p:cNvPr>
          <p:cNvSpPr txBox="1"/>
          <p:nvPr/>
        </p:nvSpPr>
        <p:spPr>
          <a:xfrm>
            <a:off x="8044483" y="428465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3A5577-079F-43A1-BE8B-F9D3FBD3EE1F}"/>
              </a:ext>
            </a:extLst>
          </p:cNvPr>
          <p:cNvSpPr txBox="1"/>
          <p:nvPr/>
        </p:nvSpPr>
        <p:spPr>
          <a:xfrm>
            <a:off x="10123617" y="428465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599031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03D67-8153-49D0-9991-EEA7169B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(if…else if…else…)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8DF48F-BC27-4341-9FB1-340311E6578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cond1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  # run here if cond1 is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else if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cond2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  # run here if cond1 is FALSE but cond2 is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else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  # run here if neither cond1 nor cond2 is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3516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3E026-CCCB-47E9-A48A-44B7CCD3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8D2F-4D43-49B2-92E2-5AF768D34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14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for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latin typeface="Consolas" panose="020B0609020204030204" pitchFamily="49" charset="0"/>
              </a:rPr>
              <a:t>var in seq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do something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while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do something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TRUE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FF37B1-3C95-4044-9995-26C1C0FAC205}"/>
              </a:ext>
            </a:extLst>
          </p:cNvPr>
          <p:cNvSpPr txBox="1">
            <a:spLocks/>
          </p:cNvSpPr>
          <p:nvPr/>
        </p:nvSpPr>
        <p:spPr>
          <a:xfrm>
            <a:off x="7528560" y="1831324"/>
            <a:ext cx="4397137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 &lt;- 1:3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&lt;- 0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for (x in t)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&lt;- y + x^2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print(y)</a:t>
            </a:r>
          </a:p>
        </p:txBody>
      </p:sp>
    </p:spTree>
    <p:extLst>
      <p:ext uri="{BB962C8B-B14F-4D97-AF65-F5344CB8AC3E}">
        <p14:creationId xmlns:p14="http://schemas.microsoft.com/office/powerpoint/2010/main" val="3627651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9899-F268-419A-B1B6-ADE5C9C8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What’s a function</a:t>
                </a:r>
              </a:p>
              <a:p>
                <a:pPr lvl="1"/>
                <a:r>
                  <a:rPr lang="en-US" dirty="0"/>
                  <a:t>a logical block of code</a:t>
                </a:r>
              </a:p>
              <a:p>
                <a:pPr lvl="1"/>
                <a:r>
                  <a:rPr lang="en-US" dirty="0"/>
                  <a:t>input -&gt; output</a:t>
                </a:r>
              </a:p>
              <a:p>
                <a:endParaRPr lang="en-US" dirty="0"/>
              </a:p>
              <a:p>
                <a:r>
                  <a:rPr lang="en-US" dirty="0"/>
                  <a:t>Why write functions</a:t>
                </a:r>
              </a:p>
              <a:p>
                <a:pPr lvl="1"/>
                <a:r>
                  <a:rPr lang="en-US" dirty="0"/>
                  <a:t>Reusability</a:t>
                </a:r>
              </a:p>
              <a:p>
                <a:pPr lvl="1"/>
                <a:r>
                  <a:rPr lang="en-US" dirty="0"/>
                  <a:t>Abstraction</a:t>
                </a:r>
              </a:p>
              <a:p>
                <a:pPr lvl="1"/>
                <a:r>
                  <a:rPr lang="en-US" dirty="0"/>
                  <a:t>Maintainability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CD8D2F-4D43-49B2-92E2-5AF768D340DD}"/>
              </a:ext>
            </a:extLst>
          </p:cNvPr>
          <p:cNvSpPr txBox="1">
            <a:spLocks/>
          </p:cNvSpPr>
          <p:nvPr/>
        </p:nvSpPr>
        <p:spPr>
          <a:xfrm>
            <a:off x="5919532" y="17805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 from 1 to n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  <a:r>
              <a:rPr lang="en-US" sz="2400" b="1" dirty="0">
                <a:latin typeface="Consolas" panose="020B0609020204030204" pitchFamily="49" charset="0"/>
              </a:rPr>
              <a:t>function(</a:t>
            </a:r>
            <a:r>
              <a:rPr lang="en-US" sz="2400" dirty="0">
                <a:latin typeface="Consolas" panose="020B0609020204030204" pitchFamily="49" charset="0"/>
              </a:rPr>
              <a:t>n</a:t>
            </a:r>
            <a:r>
              <a:rPr lang="en-US" sz="2400" b="1" dirty="0">
                <a:latin typeface="Consolas" panose="020B0609020204030204" pitchFamily="49" charset="0"/>
              </a:rPr>
              <a:t>)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t &lt;- 1:n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sum(t^2)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calling the </a:t>
            </a:r>
            <a:r>
              <a:rPr lang="en-US" sz="2400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() function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(2))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(3))</a:t>
            </a:r>
          </a:p>
        </p:txBody>
      </p:sp>
    </p:spTree>
    <p:extLst>
      <p:ext uri="{BB962C8B-B14F-4D97-AF65-F5344CB8AC3E}">
        <p14:creationId xmlns:p14="http://schemas.microsoft.com/office/powerpoint/2010/main" val="968222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9899-F268-419A-B1B6-ADE5C9C8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What’s a function</a:t>
                </a:r>
              </a:p>
              <a:p>
                <a:pPr lvl="1"/>
                <a:r>
                  <a:rPr lang="en-US" dirty="0"/>
                  <a:t>a logical block of code</a:t>
                </a:r>
              </a:p>
              <a:p>
                <a:pPr lvl="1"/>
                <a:r>
                  <a:rPr lang="en-US" dirty="0"/>
                  <a:t>input -&gt; output</a:t>
                </a:r>
              </a:p>
              <a:p>
                <a:endParaRPr lang="en-US" dirty="0"/>
              </a:p>
              <a:p>
                <a:r>
                  <a:rPr lang="en-US" dirty="0"/>
                  <a:t>Why write functions</a:t>
                </a:r>
              </a:p>
              <a:p>
                <a:pPr lvl="1"/>
                <a:r>
                  <a:rPr lang="en-US" dirty="0"/>
                  <a:t>Reusability</a:t>
                </a:r>
              </a:p>
              <a:p>
                <a:pPr lvl="1"/>
                <a:r>
                  <a:rPr lang="en-US" dirty="0"/>
                  <a:t>Abstraction</a:t>
                </a:r>
              </a:p>
              <a:p>
                <a:pPr lvl="1"/>
                <a:r>
                  <a:rPr lang="en-US" dirty="0"/>
                  <a:t>Maintainability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CD8D2F-4D43-49B2-92E2-5AF768D340DD}"/>
              </a:ext>
            </a:extLst>
          </p:cNvPr>
          <p:cNvSpPr txBox="1">
            <a:spLocks/>
          </p:cNvSpPr>
          <p:nvPr/>
        </p:nvSpPr>
        <p:spPr>
          <a:xfrm>
            <a:off x="5919532" y="17805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 from 1 to n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  <a:r>
              <a:rPr lang="en-US" sz="2400" b="1" dirty="0">
                <a:latin typeface="Consolas" panose="020B0609020204030204" pitchFamily="49" charset="0"/>
              </a:rPr>
              <a:t>function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t &lt;- 1: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sum(t^2)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calling the </a:t>
            </a:r>
            <a:r>
              <a:rPr lang="en-US" sz="2400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() function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904238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9899-F268-419A-B1B6-ADE5C9C8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What’s a function</a:t>
                </a:r>
              </a:p>
              <a:p>
                <a:pPr lvl="1"/>
                <a:r>
                  <a:rPr lang="en-US" dirty="0"/>
                  <a:t>a logical block of code</a:t>
                </a:r>
              </a:p>
              <a:p>
                <a:pPr lvl="1"/>
                <a:r>
                  <a:rPr lang="en-US" dirty="0"/>
                  <a:t>input -&gt; output</a:t>
                </a:r>
              </a:p>
              <a:p>
                <a:endParaRPr lang="en-US" dirty="0"/>
              </a:p>
              <a:p>
                <a:r>
                  <a:rPr lang="en-US" dirty="0"/>
                  <a:t>Why write functions</a:t>
                </a:r>
              </a:p>
              <a:p>
                <a:pPr lvl="1"/>
                <a:r>
                  <a:rPr lang="en-US" dirty="0"/>
                  <a:t>Reusability</a:t>
                </a:r>
              </a:p>
              <a:p>
                <a:pPr lvl="1"/>
                <a:r>
                  <a:rPr lang="en-US" dirty="0"/>
                  <a:t>Abstraction</a:t>
                </a:r>
              </a:p>
              <a:p>
                <a:pPr lvl="1"/>
                <a:r>
                  <a:rPr lang="en-US" dirty="0"/>
                  <a:t>Maintainability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CD8D2F-4D43-49B2-92E2-5AF768D340DD}"/>
              </a:ext>
            </a:extLst>
          </p:cNvPr>
          <p:cNvSpPr txBox="1">
            <a:spLocks/>
          </p:cNvSpPr>
          <p:nvPr/>
        </p:nvSpPr>
        <p:spPr>
          <a:xfrm>
            <a:off x="5919532" y="17805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 from 1 to n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  <a:r>
              <a:rPr lang="en-US" sz="2400" b="1" dirty="0">
                <a:latin typeface="Consolas" panose="020B0609020204030204" pitchFamily="49" charset="0"/>
              </a:rPr>
              <a:t>function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t &lt;- 1: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</a:rPr>
              <a:t>sum(t^2)  </a:t>
            </a:r>
            <a:r>
              <a:rPr lang="en-US" sz="2400" dirty="0">
                <a:latin typeface="Consolas" panose="020B0609020204030204" pitchFamily="49" charset="0"/>
              </a:rPr>
              <a:t># return(sum(t^2))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calling the </a:t>
            </a:r>
            <a:r>
              <a:rPr lang="en-US" sz="2400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() function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156162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Intro to Intro</a:t>
            </a:r>
          </a:p>
          <a:p>
            <a:endParaRPr lang="en-CA" dirty="0"/>
          </a:p>
          <a:p>
            <a:r>
              <a:rPr lang="en-CA" dirty="0"/>
              <a:t>Basics of R language 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>
                <a:highlight>
                  <a:srgbClr val="FFFF00"/>
                </a:highlight>
              </a:rPr>
              <a:t>Walk-through of a typical analysis workflow</a:t>
            </a:r>
            <a:endParaRPr lang="en-CA" dirty="0"/>
          </a:p>
          <a:p>
            <a:pPr lvl="1"/>
            <a:r>
              <a:rPr lang="en-CA" dirty="0"/>
              <a:t>Import and manipulate data</a:t>
            </a:r>
          </a:p>
          <a:p>
            <a:pPr lvl="1"/>
            <a:r>
              <a:rPr lang="en-CA" dirty="0"/>
              <a:t>Build models</a:t>
            </a:r>
          </a:p>
          <a:p>
            <a:pPr lvl="1"/>
            <a:r>
              <a:rPr lang="en-CA" dirty="0"/>
              <a:t>Report results</a:t>
            </a:r>
          </a:p>
        </p:txBody>
      </p:sp>
    </p:spTree>
    <p:extLst>
      <p:ext uri="{BB962C8B-B14F-4D97-AF65-F5344CB8AC3E}">
        <p14:creationId xmlns:p14="http://schemas.microsoft.com/office/powerpoint/2010/main" val="3385576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DF2BF-5F3A-49FE-BB69-1A4B223D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R do – Graphics (static ones)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F3E5AC-CF8C-4654-A16A-5B1E2F4D2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23" y="1397081"/>
            <a:ext cx="3943318" cy="2433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DB14D6-8900-4F85-B5E7-02670B8E0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33" y="1392077"/>
            <a:ext cx="2437774" cy="24377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DE9FB0-1722-455C-AC08-D61251C8C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388" y="1219363"/>
            <a:ext cx="2637225" cy="26372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098446-F4C7-41EB-AD0B-9026681D0FA9}"/>
              </a:ext>
            </a:extLst>
          </p:cNvPr>
          <p:cNvSpPr txBox="1"/>
          <p:nvPr/>
        </p:nvSpPr>
        <p:spPr>
          <a:xfrm>
            <a:off x="10744338" y="4409377"/>
            <a:ext cx="609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74E91A-4915-471D-9FB8-7B523EE514B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448" y="3894538"/>
            <a:ext cx="3137826" cy="23533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51D9CC-D86F-4986-B2D9-90A483FFA9BE}"/>
              </a:ext>
            </a:extLst>
          </p:cNvPr>
          <p:cNvSpPr txBox="1"/>
          <p:nvPr/>
        </p:nvSpPr>
        <p:spPr>
          <a:xfrm>
            <a:off x="758024" y="6173238"/>
            <a:ext cx="1095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https://www.r-graph-gallery.com/</a:t>
            </a:r>
          </a:p>
          <a:p>
            <a:r>
              <a:rPr lang="en-US" dirty="0">
                <a:hlinkClick r:id="rId6"/>
              </a:rPr>
              <a:t>https://timogrossenbacher.ch/2016/12/beautiful-thematic-maps-with-ggplot2-only/</a:t>
            </a:r>
            <a:r>
              <a:rPr lang="en-US" dirty="0"/>
              <a:t>;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1" y="3793705"/>
            <a:ext cx="2593260" cy="259326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3B47736-5C2B-4DDB-B48D-B4EFE2316D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70" y="3880651"/>
            <a:ext cx="3398254" cy="212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77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Extending the regression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Manipulate data</a:t>
            </a:r>
          </a:p>
          <a:p>
            <a:pPr lvl="1"/>
            <a:r>
              <a:rPr lang="en-CA" dirty="0"/>
              <a:t>Load data</a:t>
            </a:r>
          </a:p>
          <a:p>
            <a:pPr lvl="1"/>
            <a:r>
              <a:rPr lang="en-CA" dirty="0"/>
              <a:t>Create new columns</a:t>
            </a:r>
          </a:p>
          <a:p>
            <a:pPr lvl="1"/>
            <a:r>
              <a:rPr lang="en-CA" dirty="0"/>
              <a:t>Filter columns and rows</a:t>
            </a:r>
          </a:p>
          <a:p>
            <a:r>
              <a:rPr lang="en-CA" dirty="0"/>
              <a:t>Build models</a:t>
            </a:r>
          </a:p>
          <a:p>
            <a:pPr lvl="1"/>
            <a:r>
              <a:rPr lang="en-CA" dirty="0"/>
              <a:t>Multiple linear regression</a:t>
            </a:r>
          </a:p>
          <a:p>
            <a:pPr lvl="1"/>
            <a:r>
              <a:rPr lang="en-CA" dirty="0"/>
              <a:t>Regression with </a:t>
            </a:r>
            <a:r>
              <a:rPr lang="en-CA"/>
              <a:t>interactive terms</a:t>
            </a:r>
            <a:endParaRPr lang="en-CA" dirty="0"/>
          </a:p>
          <a:p>
            <a:r>
              <a:rPr lang="en-CA" dirty="0"/>
              <a:t>Report and graph</a:t>
            </a:r>
          </a:p>
          <a:p>
            <a:pPr lvl="1"/>
            <a:r>
              <a:rPr lang="en-CA" dirty="0"/>
              <a:t>Build a publication-ready table for regression results</a:t>
            </a:r>
          </a:p>
        </p:txBody>
      </p:sp>
    </p:spTree>
    <p:extLst>
      <p:ext uri="{BB962C8B-B14F-4D97-AF65-F5344CB8AC3E}">
        <p14:creationId xmlns:p14="http://schemas.microsoft.com/office/powerpoint/2010/main" val="4163352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Using R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Install and load an R library</a:t>
            </a:r>
          </a:p>
          <a:p>
            <a:endParaRPr lang="en-CA" dirty="0"/>
          </a:p>
          <a:p>
            <a:pPr marL="0" indent="0" algn="ctr">
              <a:buNone/>
            </a:pPr>
            <a:r>
              <a:rPr lang="en-CA" dirty="0" err="1">
                <a:latin typeface="Consolas" panose="020B0609020204030204" pitchFamily="49" charset="0"/>
              </a:rPr>
              <a:t>install.packages</a:t>
            </a:r>
            <a:r>
              <a:rPr lang="en-CA" dirty="0">
                <a:latin typeface="Consolas" panose="020B0609020204030204" pitchFamily="49" charset="0"/>
              </a:rPr>
              <a:t>("</a:t>
            </a:r>
            <a:r>
              <a:rPr lang="en-CA" i="1" dirty="0" err="1">
                <a:latin typeface="Consolas" panose="020B0609020204030204" pitchFamily="49" charset="0"/>
              </a:rPr>
              <a:t>library_name</a:t>
            </a:r>
            <a:r>
              <a:rPr lang="en-CA" dirty="0">
                <a:latin typeface="Consolas" panose="020B0609020204030204" pitchFamily="49" charset="0"/>
              </a:rPr>
              <a:t>")</a:t>
            </a:r>
          </a:p>
          <a:p>
            <a:pPr marL="0" indent="0" algn="ctr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CA" dirty="0">
                <a:latin typeface="Consolas" panose="020B0609020204030204" pitchFamily="49" charset="0"/>
              </a:rPr>
              <a:t>library(</a:t>
            </a:r>
            <a:r>
              <a:rPr lang="en-CA" i="1" dirty="0" err="1">
                <a:latin typeface="Consolas" panose="020B0609020204030204" pitchFamily="49" charset="0"/>
              </a:rPr>
              <a:t>library_name</a:t>
            </a:r>
            <a:r>
              <a:rPr lang="en-CA" dirty="0">
                <a:latin typeface="Consolas" panose="020B0609020204030204" pitchFamily="49" charset="0"/>
              </a:rPr>
              <a:t>)</a:t>
            </a:r>
          </a:p>
          <a:p>
            <a:endParaRPr lang="en-CA" dirty="0"/>
          </a:p>
          <a:p>
            <a:r>
              <a:rPr lang="en-CA" dirty="0">
                <a:hlinkClick r:id="rId2"/>
              </a:rPr>
              <a:t>CRAN</a:t>
            </a:r>
            <a:r>
              <a:rPr lang="en-CA" dirty="0"/>
              <a:t> (</a:t>
            </a:r>
            <a:r>
              <a:rPr lang="en-US" dirty="0"/>
              <a:t>The Comprehensive R Archive Network</a:t>
            </a:r>
            <a:r>
              <a:rPr lang="en-CA" dirty="0"/>
              <a:t>)</a:t>
            </a:r>
          </a:p>
          <a:p>
            <a:pPr lvl="1"/>
            <a:r>
              <a:rPr lang="en-CA" dirty="0">
                <a:hlinkClick r:id="rId2"/>
              </a:rPr>
              <a:t>CRAN Task Views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39559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Many choices, which one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Often time, many choices of functions/libraries to do one task</a:t>
            </a:r>
          </a:p>
          <a:p>
            <a:pPr lvl="1"/>
            <a:r>
              <a:rPr lang="en-CA" dirty="0"/>
              <a:t>R is open and extensible!</a:t>
            </a:r>
          </a:p>
          <a:p>
            <a:endParaRPr lang="en-CA" dirty="0"/>
          </a:p>
          <a:p>
            <a:r>
              <a:rPr lang="en-CA" dirty="0"/>
              <a:t>Example: load a csv file to a data frame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read.csv()</a:t>
            </a:r>
            <a:r>
              <a:rPr lang="en-US" dirty="0"/>
              <a:t> function from the </a:t>
            </a:r>
            <a:r>
              <a:rPr lang="en-US" dirty="0" err="1">
                <a:latin typeface="Consolas" panose="020B0609020204030204" pitchFamily="49" charset="0"/>
              </a:rPr>
              <a:t>utils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read_csv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()</a:t>
            </a:r>
            <a:r>
              <a:rPr lang="en-US" dirty="0"/>
              <a:t> function from the </a:t>
            </a:r>
            <a:r>
              <a:rPr lang="en-US" dirty="0" err="1">
                <a:latin typeface="Consolas" panose="020B0609020204030204" pitchFamily="49" charset="0"/>
                <a:hlinkClick r:id="rId4"/>
              </a:rPr>
              <a:t>readr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  <a:hlinkClick r:id="rId5"/>
              </a:rPr>
              <a:t>fread</a:t>
            </a:r>
            <a:r>
              <a:rPr lang="en-US" dirty="0">
                <a:latin typeface="Consolas" panose="020B0609020204030204" pitchFamily="49" charset="0"/>
                <a:hlinkClick r:id="rId5"/>
              </a:rPr>
              <a:t>()</a:t>
            </a:r>
            <a:r>
              <a:rPr lang="en-US" dirty="0"/>
              <a:t> function from the </a:t>
            </a:r>
            <a:r>
              <a:rPr lang="en-US" dirty="0" err="1">
                <a:latin typeface="Consolas" panose="020B0609020204030204" pitchFamily="49" charset="0"/>
                <a:hlinkClick r:id="rId6"/>
              </a:rPr>
              <a:t>data.table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  <a:hlinkClick r:id="rId7"/>
              </a:rPr>
              <a:t>vroom()</a:t>
            </a:r>
            <a:r>
              <a:rPr lang="en-US" dirty="0"/>
              <a:t> from the </a:t>
            </a:r>
            <a:r>
              <a:rPr lang="en-US" dirty="0">
                <a:latin typeface="Consolas" panose="020B0609020204030204" pitchFamily="49" charset="0"/>
                <a:hlinkClick r:id="rId8"/>
              </a:rPr>
              <a:t>vroom</a:t>
            </a:r>
            <a:r>
              <a:rPr lang="en-US" dirty="0"/>
              <a:t> library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52621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Many choices, which one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the one most people use</a:t>
            </a:r>
          </a:p>
          <a:p>
            <a:endParaRPr lang="en-US" dirty="0"/>
          </a:p>
          <a:p>
            <a:r>
              <a:rPr lang="en-US" dirty="0"/>
              <a:t>Choose one that is well maintained</a:t>
            </a:r>
          </a:p>
          <a:p>
            <a:pPr lvl="1"/>
            <a:r>
              <a:rPr lang="en-US" dirty="0"/>
              <a:t>check document, </a:t>
            </a:r>
            <a:r>
              <a:rPr lang="en-US" dirty="0" err="1"/>
              <a:t>github</a:t>
            </a:r>
            <a:r>
              <a:rPr lang="en-US" dirty="0"/>
              <a:t>, etc. for last update</a:t>
            </a:r>
          </a:p>
          <a:p>
            <a:endParaRPr lang="en-US" dirty="0"/>
          </a:p>
          <a:p>
            <a:r>
              <a:rPr lang="en-US" dirty="0"/>
              <a:t>Choose one that suits your task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49223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Our Choice: extending the regression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Manipulate data (</a:t>
            </a:r>
            <a:r>
              <a:rPr lang="en-US" dirty="0" err="1">
                <a:latin typeface="Consolas" panose="020B0609020204030204" pitchFamily="49" charset="0"/>
                <a:hlinkClick r:id="rId2"/>
              </a:rPr>
              <a:t>tidyverse</a:t>
            </a:r>
            <a:r>
              <a:rPr lang="en-CA" dirty="0"/>
              <a:t> eco-system)</a:t>
            </a:r>
          </a:p>
          <a:p>
            <a:pPr lvl="1"/>
            <a:r>
              <a:rPr lang="en-CA" dirty="0"/>
              <a:t>Load data (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read_csv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()</a:t>
            </a:r>
            <a:r>
              <a:rPr lang="en-US" dirty="0"/>
              <a:t> from the </a:t>
            </a:r>
            <a:r>
              <a:rPr lang="en-US" dirty="0" err="1">
                <a:latin typeface="Consolas" panose="020B0609020204030204" pitchFamily="49" charset="0"/>
                <a:hlinkClick r:id="rId4"/>
              </a:rPr>
              <a:t>readr</a:t>
            </a:r>
            <a:r>
              <a:rPr lang="en-US" dirty="0"/>
              <a:t>)</a:t>
            </a:r>
            <a:endParaRPr lang="en-CA" dirty="0"/>
          </a:p>
          <a:p>
            <a:pPr lvl="1"/>
            <a:r>
              <a:rPr lang="en-CA" dirty="0"/>
              <a:t>Create new columns (</a:t>
            </a:r>
            <a:r>
              <a:rPr lang="en-CA" dirty="0">
                <a:latin typeface="Consolas" panose="020B0609020204030204" pitchFamily="49" charset="0"/>
                <a:hlinkClick r:id="rId5"/>
              </a:rPr>
              <a:t>mutate()</a:t>
            </a:r>
            <a:r>
              <a:rPr lang="en-CA" dirty="0"/>
              <a:t> from </a:t>
            </a:r>
            <a:r>
              <a:rPr lang="en-CA" dirty="0" err="1">
                <a:latin typeface="Consolas" panose="020B0609020204030204" pitchFamily="49" charset="0"/>
                <a:hlinkClick r:id="rId6"/>
              </a:rPr>
              <a:t>dplyr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Filter columns and rows (</a:t>
            </a:r>
            <a:r>
              <a:rPr lang="en-CA" dirty="0">
                <a:latin typeface="Consolas" panose="020B0609020204030204" pitchFamily="49" charset="0"/>
                <a:hlinkClick r:id="rId7"/>
              </a:rPr>
              <a:t>select()</a:t>
            </a:r>
            <a:r>
              <a:rPr lang="en-CA" dirty="0"/>
              <a:t> and </a:t>
            </a:r>
            <a:r>
              <a:rPr lang="en-CA" dirty="0">
                <a:latin typeface="Consolas" panose="020B0609020204030204" pitchFamily="49" charset="0"/>
                <a:hlinkClick r:id="rId8"/>
              </a:rPr>
              <a:t>filter()</a:t>
            </a:r>
            <a:r>
              <a:rPr lang="en-CA" dirty="0"/>
              <a:t> from </a:t>
            </a:r>
            <a:r>
              <a:rPr lang="en-CA" dirty="0" err="1">
                <a:latin typeface="Consolas" panose="020B0609020204030204" pitchFamily="49" charset="0"/>
                <a:hlinkClick r:id="rId6"/>
              </a:rPr>
              <a:t>dplyr</a:t>
            </a:r>
            <a:r>
              <a:rPr lang="en-CA" dirty="0"/>
              <a:t>)</a:t>
            </a:r>
          </a:p>
          <a:p>
            <a:r>
              <a:rPr lang="en-CA" dirty="0"/>
              <a:t>Build models</a:t>
            </a:r>
          </a:p>
          <a:p>
            <a:pPr lvl="1"/>
            <a:r>
              <a:rPr lang="en-CA" dirty="0"/>
              <a:t>Multiple regression (</a:t>
            </a:r>
            <a:r>
              <a:rPr lang="en-CA" dirty="0">
                <a:latin typeface="Consolas" panose="020B0609020204030204" pitchFamily="49" charset="0"/>
                <a:hlinkClick r:id="rId9"/>
              </a:rPr>
              <a:t>lm()</a:t>
            </a:r>
            <a:r>
              <a:rPr lang="en-CA" dirty="0"/>
              <a:t> from </a:t>
            </a:r>
            <a:r>
              <a:rPr lang="en-CA" dirty="0">
                <a:latin typeface="Consolas" panose="020B0609020204030204" pitchFamily="49" charset="0"/>
              </a:rPr>
              <a:t>stats</a:t>
            </a:r>
            <a:r>
              <a:rPr lang="en-CA" dirty="0"/>
              <a:t> library in R base)</a:t>
            </a:r>
          </a:p>
          <a:p>
            <a:r>
              <a:rPr lang="en-CA" dirty="0"/>
              <a:t>Report and graph</a:t>
            </a:r>
          </a:p>
          <a:p>
            <a:pPr lvl="1"/>
            <a:r>
              <a:rPr lang="en-CA" dirty="0"/>
              <a:t>Build a publication-ready table (</a:t>
            </a:r>
            <a:r>
              <a:rPr lang="en-CA" dirty="0" err="1">
                <a:latin typeface="Consolas" panose="020B0609020204030204" pitchFamily="49" charset="0"/>
                <a:hlinkClick r:id="rId10"/>
              </a:rPr>
              <a:t>huxreg</a:t>
            </a:r>
            <a:r>
              <a:rPr lang="en-CA" dirty="0">
                <a:latin typeface="Consolas" panose="020B0609020204030204" pitchFamily="49" charset="0"/>
                <a:hlinkClick r:id="rId10"/>
              </a:rPr>
              <a:t>()</a:t>
            </a:r>
            <a:r>
              <a:rPr lang="en-CA" dirty="0"/>
              <a:t> from </a:t>
            </a:r>
            <a:r>
              <a:rPr lang="en-CA" dirty="0" err="1">
                <a:latin typeface="Consolas" panose="020B0609020204030204" pitchFamily="49" charset="0"/>
                <a:hlinkClick r:id="rId11"/>
              </a:rPr>
              <a:t>huxtable</a:t>
            </a:r>
            <a:r>
              <a:rPr lang="en-CA" dirty="0"/>
              <a:t> library)</a:t>
            </a:r>
          </a:p>
        </p:txBody>
      </p:sp>
    </p:spTree>
    <p:extLst>
      <p:ext uri="{BB962C8B-B14F-4D97-AF65-F5344CB8AC3E}">
        <p14:creationId xmlns:p14="http://schemas.microsoft.com/office/powerpoint/2010/main" val="4176356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Load a CSV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  <a:hlinkClick r:id="rId2"/>
              </a:rPr>
              <a:t>read_csv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()</a:t>
            </a:r>
            <a:r>
              <a:rPr lang="en-US" dirty="0"/>
              <a:t> from the 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readr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(file)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e.g. </a:t>
            </a:r>
            <a:r>
              <a:rPr lang="en-US" dirty="0" err="1">
                <a:latin typeface="Consolas" panose="020B0609020204030204" pitchFamily="49" charset="0"/>
              </a:rPr>
              <a:t>hprice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("hprice.csv")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More about </a:t>
            </a:r>
            <a:r>
              <a:rPr lang="en-US" dirty="0" err="1">
                <a:latin typeface="Consolas" panose="020B0609020204030204" pitchFamily="49" charset="0"/>
                <a:hlinkClick r:id="rId2"/>
              </a:rPr>
              <a:t>read_csv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()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More about 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readr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4707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Load Data – Other file formats and sources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38200" y="1816593"/>
            <a:ext cx="6005875" cy="4369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hlinkClick r:id="rId2"/>
              </a:rPr>
              <a:t>readxl</a:t>
            </a:r>
            <a:r>
              <a:rPr lang="en-US" altLang="en-US" dirty="0"/>
              <a:t> for Excel sheets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hlinkClick r:id="rId3"/>
              </a:rPr>
              <a:t>haven</a:t>
            </a:r>
            <a:r>
              <a:rPr lang="en-US" altLang="en-US" dirty="0"/>
              <a:t> for SPSS, Stata and SAS data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hlinkClick r:id="rId4"/>
              </a:rPr>
              <a:t>jsonlite</a:t>
            </a:r>
            <a:r>
              <a:rPr lang="en-US" altLang="en-US" dirty="0"/>
              <a:t> for JSON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hlinkClick r:id="rId5"/>
              </a:rPr>
              <a:t>xml2</a:t>
            </a:r>
            <a:r>
              <a:rPr lang="en-US" altLang="en-US" dirty="0"/>
              <a:t> for XML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hlinkClick r:id="rId6"/>
              </a:rPr>
              <a:t>httr</a:t>
            </a:r>
            <a:r>
              <a:rPr lang="en-US" altLang="en-US" dirty="0"/>
              <a:t> for web APIs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hlinkClick r:id="rId7"/>
              </a:rPr>
              <a:t>rvest</a:t>
            </a:r>
            <a:r>
              <a:rPr lang="en-US" altLang="en-US" dirty="0"/>
              <a:t> for web scraping 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hlinkClick r:id="rId8"/>
              </a:rPr>
              <a:t>DBI</a:t>
            </a:r>
            <a:r>
              <a:rPr lang="en-US" altLang="en-US" dirty="0"/>
              <a:t> for connecting to </a:t>
            </a:r>
            <a:r>
              <a:rPr lang="en-US" altLang="en-US" dirty="0" err="1"/>
              <a:t>DataBase</a:t>
            </a:r>
            <a:r>
              <a:rPr lang="en-US" altLang="en-US" dirty="0"/>
              <a:t> engine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87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83F2E-A989-4795-B03D-515FF06C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Load Data – Financial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AE368-ECCC-4BD7-81BE-523DFDFAA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  <a:hlinkClick r:id="rId2"/>
              </a:rPr>
              <a:t>tq_get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()</a:t>
            </a:r>
            <a:r>
              <a:rPr lang="en-US" dirty="0"/>
              <a:t> from </a:t>
            </a:r>
            <a:r>
              <a:rPr lang="en-US" dirty="0" err="1"/>
              <a:t>tidyquant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collect financial and economic data from many online sources</a:t>
            </a:r>
          </a:p>
          <a:p>
            <a:pPr lvl="2"/>
            <a:r>
              <a:rPr lang="en-US" dirty="0"/>
              <a:t>Yahoo Finance, FRED, </a:t>
            </a:r>
            <a:r>
              <a:rPr lang="en-US" dirty="0" err="1"/>
              <a:t>Quandl</a:t>
            </a:r>
            <a:r>
              <a:rPr lang="en-US" dirty="0"/>
              <a:t>, </a:t>
            </a:r>
            <a:r>
              <a:rPr lang="en-US" dirty="0" err="1"/>
              <a:t>Tiingo</a:t>
            </a:r>
            <a:r>
              <a:rPr lang="en-US" dirty="0"/>
              <a:t>, Alpha Vantage, Bloomberg</a:t>
            </a:r>
          </a:p>
          <a:p>
            <a:endParaRPr lang="en-US" dirty="0"/>
          </a:p>
          <a:p>
            <a:r>
              <a:rPr lang="en-US" dirty="0" err="1">
                <a:hlinkClick r:id="rId3"/>
              </a:rPr>
              <a:t>simfinR</a:t>
            </a:r>
            <a:r>
              <a:rPr lang="en-US" dirty="0"/>
              <a:t> or </a:t>
            </a:r>
            <a:r>
              <a:rPr lang="en-US" dirty="0" err="1">
                <a:hlinkClick r:id="rId4"/>
              </a:rPr>
              <a:t>simfinapi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download financial statements – balance sheet, cash flow and income statement – and adjusted daily price of stocks through </a:t>
            </a:r>
            <a:r>
              <a:rPr lang="en-US" dirty="0">
                <a:hlinkClick r:id="rId5"/>
              </a:rPr>
              <a:t>the </a:t>
            </a:r>
            <a:r>
              <a:rPr lang="en-US" dirty="0" err="1">
                <a:hlinkClick r:id="rId5"/>
              </a:rPr>
              <a:t>simfin</a:t>
            </a:r>
            <a:r>
              <a:rPr lang="en-US" dirty="0">
                <a:hlinkClick r:id="rId5"/>
              </a:rPr>
              <a:t> project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 few others (try to look for them yourselves…)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26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</a:t>
            </a:r>
            <a:r>
              <a:rPr lang="en-CA" sz="36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  <a:hlinkClick r:id="rId2"/>
              </a:rPr>
              <a:t>dplyr</a:t>
            </a:r>
            <a:r>
              <a:rPr lang="en-CA" sz="36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CA" sz="3600" dirty="0"/>
              <a:t>basics</a:t>
            </a:r>
            <a:endParaRPr lang="en-CA" sz="3600" dirty="0">
              <a:solidFill>
                <a:schemeClr val="tx1"/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Filter observations: </a:t>
            </a:r>
            <a:r>
              <a:rPr lang="en-CA" sz="2400" b="1" dirty="0">
                <a:solidFill>
                  <a:srgbClr val="FF0000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filter()</a:t>
            </a:r>
            <a:endParaRPr lang="en-CA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CA" dirty="0"/>
              <a:t>Select variables: </a:t>
            </a:r>
            <a:r>
              <a:rPr lang="en-CA" sz="2400" b="1" dirty="0">
                <a:solidFill>
                  <a:srgbClr val="FF0000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select()</a:t>
            </a:r>
            <a:endParaRPr lang="en-CA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CA" dirty="0"/>
              <a:t>Reorder rows: </a:t>
            </a:r>
            <a:r>
              <a:rPr lang="en-CA" sz="2400" b="1" dirty="0">
                <a:latin typeface="Consolas" panose="020B0609020204030204" pitchFamily="49" charset="0"/>
              </a:rPr>
              <a:t>arrange()</a:t>
            </a:r>
          </a:p>
          <a:p>
            <a:r>
              <a:rPr lang="en-CA" dirty="0"/>
              <a:t>Create new variables: </a:t>
            </a:r>
            <a:r>
              <a:rPr lang="en-CA" sz="2400" b="1" dirty="0">
                <a:solidFill>
                  <a:srgbClr val="FF0000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mutate()</a:t>
            </a:r>
            <a:endParaRPr lang="en-CA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CA" dirty="0"/>
              <a:t>Collapse column values to a single summary: </a:t>
            </a:r>
            <a:r>
              <a:rPr lang="en-CA" sz="2400" b="1" dirty="0">
                <a:latin typeface="Consolas" panose="020B0609020204030204" pitchFamily="49" charset="0"/>
              </a:rPr>
              <a:t>summarise()</a:t>
            </a:r>
          </a:p>
          <a:p>
            <a:endParaRPr lang="en-CA" sz="2400" dirty="0">
              <a:latin typeface="Consolas" panose="020B0609020204030204" pitchFamily="49" charset="0"/>
            </a:endParaRPr>
          </a:p>
          <a:p>
            <a:r>
              <a:rPr lang="en-CA" dirty="0"/>
              <a:t>Group by: </a:t>
            </a:r>
            <a:r>
              <a:rPr lang="en-CA" sz="2400" b="1" dirty="0" err="1">
                <a:latin typeface="Consolas" panose="020B0609020204030204" pitchFamily="49" charset="0"/>
              </a:rPr>
              <a:t>group_by</a:t>
            </a:r>
            <a:r>
              <a:rPr lang="en-CA" sz="2400" b="1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59506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</a:t>
            </a:r>
            <a:r>
              <a:rPr lang="en-CA" sz="3600" b="1" dirty="0">
                <a:solidFill>
                  <a:srgbClr val="FF0000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filter()</a:t>
            </a:r>
            <a:endParaRPr lang="en-CA" sz="3600" dirty="0">
              <a:solidFill>
                <a:schemeClr val="tx1"/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FB7663-BAAA-4297-9ACE-304CF5193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filter(</a:t>
            </a:r>
            <a:r>
              <a:rPr lang="en-US" dirty="0" err="1">
                <a:latin typeface="Consolas" panose="020B0609020204030204" pitchFamily="49" charset="0"/>
              </a:rPr>
              <a:t>my_dataframe</a:t>
            </a:r>
            <a:r>
              <a:rPr lang="en-US" dirty="0">
                <a:latin typeface="Consolas" panose="020B0609020204030204" pitchFamily="49" charset="0"/>
              </a:rPr>
              <a:t>, condition1, …)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e.g.</a:t>
            </a:r>
          </a:p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filter(</a:t>
            </a:r>
            <a:r>
              <a:rPr lang="en-US" dirty="0" err="1">
                <a:latin typeface="Consolas" panose="020B0609020204030204" pitchFamily="49" charset="0"/>
              </a:rPr>
              <a:t>hprice</a:t>
            </a:r>
            <a:r>
              <a:rPr lang="en-US" dirty="0">
                <a:latin typeface="Consolas" panose="020B0609020204030204" pitchFamily="49" charset="0"/>
              </a:rPr>
              <a:t>, price &gt; 20000)</a:t>
            </a:r>
          </a:p>
        </p:txBody>
      </p:sp>
    </p:spTree>
    <p:extLst>
      <p:ext uri="{BB962C8B-B14F-4D97-AF65-F5344CB8AC3E}">
        <p14:creationId xmlns:p14="http://schemas.microsoft.com/office/powerpoint/2010/main" val="3565913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2E691-7E1C-43DC-AF22-9FAD7AC4F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R do – Graphics (dynamic ones)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56D64-6A9E-41F2-9D05-BC501DBFD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1723"/>
            <a:ext cx="4724643" cy="4489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171517-9768-49FF-A085-6C12E0EEEFE9}"/>
              </a:ext>
            </a:extLst>
          </p:cNvPr>
          <p:cNvSpPr txBox="1"/>
          <p:nvPr/>
        </p:nvSpPr>
        <p:spPr>
          <a:xfrm>
            <a:off x="758024" y="6173238"/>
            <a:ext cx="1095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https://plot.ly/r/3d-surface-plots/</a:t>
            </a:r>
            <a:r>
              <a:rPr lang="en-US" dirty="0"/>
              <a:t>; 			</a:t>
            </a:r>
            <a:r>
              <a:rPr lang="en-US" dirty="0">
                <a:hlinkClick r:id="rId4"/>
              </a:rPr>
              <a:t>https://github.com/thomasp85/gganimate</a:t>
            </a:r>
            <a:r>
              <a:rPr lang="en-US" dirty="0"/>
              <a:t>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D5A812-3DBF-44D3-A54F-2A5530AD5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12" y="149940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236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</a:t>
            </a:r>
            <a:r>
              <a:rPr lang="en-CA" sz="3600" b="1" dirty="0">
                <a:solidFill>
                  <a:srgbClr val="FF0000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mutate()</a:t>
            </a:r>
            <a:endParaRPr lang="en-CA" sz="3600" dirty="0">
              <a:solidFill>
                <a:schemeClr val="tx1"/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FB7663-BAAA-4297-9ACE-304CF5193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253" y="1825625"/>
            <a:ext cx="1071716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mutate(</a:t>
            </a:r>
            <a:r>
              <a:rPr lang="en-US" dirty="0" err="1">
                <a:latin typeface="Consolas" panose="020B0609020204030204" pitchFamily="49" charset="0"/>
              </a:rPr>
              <a:t>my_dataframe</a:t>
            </a:r>
            <a:r>
              <a:rPr lang="en-US" dirty="0">
                <a:latin typeface="Consolas" panose="020B0609020204030204" pitchFamily="49" charset="0"/>
              </a:rPr>
              <a:t>, new_var1 = </a:t>
            </a:r>
            <a:r>
              <a:rPr lang="en-US" i="1" dirty="0">
                <a:latin typeface="Consolas" panose="020B0609020204030204" pitchFamily="49" charset="0"/>
              </a:rPr>
              <a:t>expression1, …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e.g.</a:t>
            </a:r>
          </a:p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mutate(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</a:t>
            </a:r>
          </a:p>
        </p:txBody>
      </p:sp>
    </p:spTree>
    <p:extLst>
      <p:ext uri="{BB962C8B-B14F-4D97-AF65-F5344CB8AC3E}">
        <p14:creationId xmlns:p14="http://schemas.microsoft.com/office/powerpoint/2010/main" val="10893884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</a:t>
            </a:r>
            <a:r>
              <a:rPr lang="en-CA" sz="3600" b="1" dirty="0">
                <a:solidFill>
                  <a:srgbClr val="FF0000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select()</a:t>
            </a:r>
            <a:endParaRPr lang="en-CA" sz="3600" dirty="0">
              <a:solidFill>
                <a:schemeClr val="tx1"/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FB7663-BAAA-4297-9ACE-304CF5193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select(</a:t>
            </a:r>
            <a:r>
              <a:rPr lang="en-US" dirty="0" err="1">
                <a:latin typeface="Consolas" panose="020B0609020204030204" pitchFamily="49" charset="0"/>
              </a:rPr>
              <a:t>my_dataframe</a:t>
            </a:r>
            <a:r>
              <a:rPr lang="en-US" dirty="0">
                <a:latin typeface="Consolas" panose="020B0609020204030204" pitchFamily="49" charset="0"/>
              </a:rPr>
              <a:t>, var1, …)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e.g.</a:t>
            </a:r>
          </a:p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select(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rooms)</a:t>
            </a:r>
          </a:p>
        </p:txBody>
      </p:sp>
    </p:spTree>
    <p:extLst>
      <p:ext uri="{BB962C8B-B14F-4D97-AF65-F5344CB8AC3E}">
        <p14:creationId xmlns:p14="http://schemas.microsoft.com/office/powerpoint/2010/main" val="138389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Data Pipe (%&gt;%)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5793"/>
            <a:ext cx="10744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filter(</a:t>
            </a:r>
            <a:r>
              <a:rPr lang="en-US" dirty="0" err="1">
                <a:latin typeface="Consolas" panose="020B0609020204030204" pitchFamily="49" charset="0"/>
              </a:rPr>
              <a:t>hprice</a:t>
            </a:r>
            <a:r>
              <a:rPr lang="en-US" dirty="0">
                <a:latin typeface="Consolas" panose="020B0609020204030204" pitchFamily="49" charset="0"/>
              </a:rPr>
              <a:t>, price &gt; 20000)</a:t>
            </a: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mutate(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select(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rooms)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19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Data Pipe (%&gt;%)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0397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filter(</a:t>
            </a:r>
            <a:r>
              <a:rPr lang="en-US" dirty="0" err="1">
                <a:latin typeface="Consolas" panose="020B0609020204030204" pitchFamily="49" charset="0"/>
              </a:rPr>
              <a:t>hprice</a:t>
            </a:r>
            <a:r>
              <a:rPr lang="en-US" dirty="0">
                <a:latin typeface="Consolas" panose="020B0609020204030204" pitchFamily="49" charset="0"/>
              </a:rPr>
              <a:t>, price &gt; 20000)</a:t>
            </a: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mutate(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select(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rooms)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CA" dirty="0">
                <a:latin typeface="Consolas" panose="020B0609020204030204" pitchFamily="49" charset="0"/>
              </a:rPr>
              <a:t> &lt;- </a:t>
            </a:r>
            <a:r>
              <a:rPr lang="en-CA" dirty="0" err="1">
                <a:latin typeface="Consolas" panose="020B0609020204030204" pitchFamily="49" charset="0"/>
              </a:rPr>
              <a:t>hprice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filter(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</a:rPr>
              <a:t>price &gt; 20000</a:t>
            </a:r>
            <a:r>
              <a:rPr lang="en-CA" dirty="0">
                <a:latin typeface="Consolas" panose="020B0609020204030204" pitchFamily="49" charset="0"/>
              </a:rPr>
              <a:t>)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</a:rPr>
              <a:t>mutate(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select(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</a:t>
            </a:r>
            <a:r>
              <a:rPr lang="en-CA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01671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Data Pipe (%&gt;%)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5793"/>
            <a:ext cx="106065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filter(</a:t>
            </a:r>
            <a:r>
              <a:rPr lang="en-US" dirty="0" err="1">
                <a:latin typeface="Consolas" panose="020B0609020204030204" pitchFamily="49" charset="0"/>
              </a:rPr>
              <a:t>hprice</a:t>
            </a:r>
            <a:r>
              <a:rPr lang="en-US" dirty="0">
                <a:latin typeface="Consolas" panose="020B0609020204030204" pitchFamily="49" charset="0"/>
              </a:rPr>
              <a:t>, price &gt; 20000)</a:t>
            </a: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mutate(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select(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rooms)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CA" dirty="0">
                <a:latin typeface="Consolas" panose="020B0609020204030204" pitchFamily="49" charset="0"/>
              </a:rPr>
              <a:t> &lt;- </a:t>
            </a:r>
            <a:r>
              <a:rPr lang="en-CA" dirty="0" err="1">
                <a:latin typeface="Consolas" panose="020B0609020204030204" pitchFamily="49" charset="0"/>
              </a:rPr>
              <a:t>hprice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filter(</a:t>
            </a:r>
            <a:r>
              <a:rPr lang="en-US" dirty="0">
                <a:latin typeface="Consolas" panose="020B0609020204030204" pitchFamily="49" charset="0"/>
              </a:rPr>
              <a:t>price &gt; 20000</a:t>
            </a:r>
            <a:r>
              <a:rPr lang="en-CA" dirty="0">
                <a:latin typeface="Consolas" panose="020B0609020204030204" pitchFamily="49" charset="0"/>
              </a:rPr>
              <a:t>)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</a:rPr>
              <a:t>mutate(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select(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</a:t>
            </a:r>
            <a:r>
              <a:rPr lang="en-CA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29499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12DA-17FB-442A-BC7F-67D0720D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Others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8AF7E-2FCF-4498-8E6C-160C2778F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 two data frames</a:t>
            </a:r>
          </a:p>
          <a:p>
            <a:pPr lvl="1"/>
            <a:r>
              <a:rPr lang="en-US"/>
              <a:t> </a:t>
            </a:r>
            <a:r>
              <a:rPr lang="en-US">
                <a:latin typeface="Consolas" panose="020B0609020204030204" pitchFamily="49" charset="0"/>
                <a:hlinkClick r:id="rId2"/>
              </a:rPr>
              <a:t>_join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()</a:t>
            </a:r>
            <a:r>
              <a:rPr lang="en-US" dirty="0"/>
              <a:t> family in </a:t>
            </a:r>
            <a:r>
              <a:rPr lang="en-US" dirty="0" err="1">
                <a:latin typeface="Consolas" panose="020B0609020204030204" pitchFamily="49" charset="0"/>
              </a:rPr>
              <a:t>dplyr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Reshape data frames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hlinkClick r:id="rId3"/>
              </a:rPr>
              <a:t>pivot_longer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  <a:hlinkClick r:id="rId4"/>
              </a:rPr>
              <a:t>pivot_wider</a:t>
            </a:r>
            <a:r>
              <a:rPr lang="en-US" dirty="0">
                <a:latin typeface="Consolas" panose="020B0609020204030204" pitchFamily="49" charset="0"/>
                <a:hlinkClick r:id="rId4"/>
              </a:rPr>
              <a:t>()</a:t>
            </a:r>
            <a:r>
              <a:rPr lang="en-US" dirty="0"/>
              <a:t> in </a:t>
            </a:r>
            <a:r>
              <a:rPr lang="en-US" dirty="0" err="1">
                <a:latin typeface="Consolas" panose="020B0609020204030204" pitchFamily="49" charset="0"/>
              </a:rPr>
              <a:t>tidyr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747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Multiple regressions: </a:t>
            </a:r>
            <a:r>
              <a:rPr lang="en-CA" dirty="0">
                <a:latin typeface="Consolas" panose="020B0609020204030204" pitchFamily="49" charset="0"/>
                <a:hlinkClick r:id="rId3"/>
              </a:rPr>
              <a:t>lm()</a:t>
            </a:r>
            <a:r>
              <a:rPr lang="en-CA" dirty="0"/>
              <a:t> from </a:t>
            </a:r>
            <a:r>
              <a:rPr lang="en-CA" dirty="0">
                <a:latin typeface="Consolas" panose="020B0609020204030204" pitchFamily="49" charset="0"/>
              </a:rPr>
              <a:t>stats</a:t>
            </a:r>
            <a:r>
              <a:rPr lang="en-CA" dirty="0"/>
              <a:t> library in base R</a:t>
            </a:r>
          </a:p>
          <a:p>
            <a:pPr marL="0" indent="0" algn="ctr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CA" dirty="0" err="1">
                <a:latin typeface="Consolas" panose="020B0609020204030204" pitchFamily="49" charset="0"/>
              </a:rPr>
              <a:t>my_model</a:t>
            </a:r>
            <a:r>
              <a:rPr lang="en-CA" dirty="0">
                <a:latin typeface="Consolas" panose="020B0609020204030204" pitchFamily="49" charset="0"/>
              </a:rPr>
              <a:t> &lt;- lm(y ~ x1 + x2, data)</a:t>
            </a:r>
          </a:p>
          <a:p>
            <a:endParaRPr lang="en-CA" dirty="0"/>
          </a:p>
          <a:p>
            <a:r>
              <a:rPr lang="en-CA" dirty="0"/>
              <a:t>Multiple regressions with interactive terms</a:t>
            </a:r>
          </a:p>
          <a:p>
            <a:pPr marL="0" indent="0" algn="ctr">
              <a:buNone/>
            </a:pPr>
            <a:r>
              <a:rPr lang="en-CA" dirty="0" err="1">
                <a:latin typeface="Consolas" panose="020B0609020204030204" pitchFamily="49" charset="0"/>
              </a:rPr>
              <a:t>my_model</a:t>
            </a:r>
            <a:r>
              <a:rPr lang="en-CA" dirty="0">
                <a:latin typeface="Consolas" panose="020B0609020204030204" pitchFamily="49" charset="0"/>
              </a:rPr>
              <a:t> &lt;- </a:t>
            </a:r>
            <a:r>
              <a:rPr lang="en-CA" dirty="0" err="1">
                <a:latin typeface="Consolas" panose="020B0609020204030204" pitchFamily="49" charset="0"/>
              </a:rPr>
              <a:t>lm</a:t>
            </a:r>
            <a:r>
              <a:rPr lang="en-CA" dirty="0">
                <a:latin typeface="Consolas" panose="020B0609020204030204" pitchFamily="49" charset="0"/>
              </a:rPr>
              <a:t>(y ~ x1 + x2 + I(x1 * x2), data)</a:t>
            </a:r>
          </a:p>
          <a:p>
            <a:endParaRPr lang="en-CA" dirty="0">
              <a:latin typeface="Consolas" panose="020B0609020204030204" pitchFamily="49" charset="0"/>
            </a:endParaRPr>
          </a:p>
          <a:p>
            <a:r>
              <a:rPr lang="en-CA" dirty="0"/>
              <a:t>Regression result summary: </a:t>
            </a:r>
            <a:r>
              <a:rPr lang="en-CA" dirty="0">
                <a:latin typeface="Consolas" panose="020B0609020204030204" pitchFamily="49" charset="0"/>
              </a:rPr>
              <a:t>summary()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865390" y="6123543"/>
            <a:ext cx="887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Ref. </a:t>
            </a:r>
            <a:r>
              <a:rPr lang="en-US" dirty="0">
                <a:hlinkClick r:id="rId4"/>
              </a:rPr>
              <a:t>https://faculty.chicagobooth.edu/richard.hahn/teaching/FormulaNotation.pdf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024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Summary table</a:t>
            </a:r>
          </a:p>
          <a:p>
            <a:pPr lvl="1"/>
            <a:r>
              <a:rPr lang="en-CA" dirty="0">
                <a:hlinkClick r:id="rId2"/>
              </a:rPr>
              <a:t>Summary for lm()</a:t>
            </a:r>
            <a:r>
              <a:rPr lang="en-CA" dirty="0"/>
              <a:t>:</a:t>
            </a:r>
            <a:r>
              <a:rPr lang="en-CA" dirty="0">
                <a:latin typeface="Consolas" panose="020B0609020204030204" pitchFamily="49" charset="0"/>
              </a:rPr>
              <a:t> summary(</a:t>
            </a:r>
            <a:r>
              <a:rPr lang="en-CA" dirty="0" err="1">
                <a:latin typeface="Consolas" panose="020B0609020204030204" pitchFamily="49" charset="0"/>
              </a:rPr>
              <a:t>my_model</a:t>
            </a:r>
            <a:r>
              <a:rPr lang="en-CA" dirty="0">
                <a:latin typeface="Consolas" panose="020B0609020204030204" pitchFamily="49" charset="0"/>
              </a:rPr>
              <a:t>)</a:t>
            </a:r>
          </a:p>
          <a:p>
            <a:pPr lvl="1"/>
            <a:endParaRPr lang="en-CA" dirty="0"/>
          </a:p>
          <a:p>
            <a:r>
              <a:rPr lang="en-CA" dirty="0"/>
              <a:t>publication-ready table: </a:t>
            </a:r>
            <a:r>
              <a:rPr lang="en-CA" dirty="0" err="1">
                <a:latin typeface="Consolas" panose="020B0609020204030204" pitchFamily="49" charset="0"/>
                <a:hlinkClick r:id="rId3"/>
              </a:rPr>
              <a:t>huxreg</a:t>
            </a:r>
            <a:r>
              <a:rPr lang="en-CA" dirty="0">
                <a:latin typeface="Consolas" panose="020B0609020204030204" pitchFamily="49" charset="0"/>
                <a:hlinkClick r:id="rId3"/>
              </a:rPr>
              <a:t>()</a:t>
            </a:r>
            <a:r>
              <a:rPr lang="en-CA" dirty="0"/>
              <a:t> from </a:t>
            </a:r>
            <a:r>
              <a:rPr lang="en-CA" dirty="0" err="1">
                <a:latin typeface="Consolas" panose="020B0609020204030204" pitchFamily="49" charset="0"/>
                <a:hlinkClick r:id="rId4"/>
              </a:rPr>
              <a:t>huxtable</a:t>
            </a:r>
            <a:r>
              <a:rPr lang="en-CA" dirty="0"/>
              <a:t> library</a:t>
            </a:r>
          </a:p>
          <a:p>
            <a:endParaRPr lang="en-CA" dirty="0"/>
          </a:p>
          <a:p>
            <a:pPr marL="0" indent="0" algn="ctr">
              <a:buNone/>
            </a:pPr>
            <a:r>
              <a:rPr lang="en-CA" dirty="0" err="1">
                <a:latin typeface="Consolas" panose="020B0609020204030204" pitchFamily="49" charset="0"/>
              </a:rPr>
              <a:t>huxtable</a:t>
            </a:r>
            <a:r>
              <a:rPr lang="en-CA" dirty="0">
                <a:latin typeface="Consolas" panose="020B0609020204030204" pitchFamily="49" charset="0"/>
              </a:rPr>
              <a:t>(my_model1, my_model2, …)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865391" y="6123543"/>
            <a:ext cx="859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Ref. </a:t>
            </a:r>
            <a:r>
              <a:rPr lang="en-US" dirty="0">
                <a:hlinkClick r:id="rId3"/>
              </a:rPr>
              <a:t>https://hughjonesd.github.io/huxtable/huxreg.html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076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A0FA1-7D70-4C4F-B72F-059029735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Free Learning Resources -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883A3-141B-4406-86FB-3092C4A42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R for Data Science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Advanced R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Hands-On Programming with R</a:t>
            </a:r>
            <a:endParaRPr lang="en-US" dirty="0"/>
          </a:p>
          <a:p>
            <a:endParaRPr lang="en-US" dirty="0"/>
          </a:p>
          <a:p>
            <a:r>
              <a:rPr lang="en-US" dirty="0"/>
              <a:t>Check </a:t>
            </a:r>
            <a:r>
              <a:rPr lang="en-US" dirty="0">
                <a:hlinkClick r:id="rId5"/>
              </a:rPr>
              <a:t>bookdown.org</a:t>
            </a:r>
            <a:r>
              <a:rPr lang="en-US" dirty="0"/>
              <a:t> often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F81FC-E336-4D3D-9ED8-6421CFAF7E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33" y="1342823"/>
            <a:ext cx="1955010" cy="2932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A88BFF-9D19-40E1-996D-5D73268C49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659" y="1342823"/>
            <a:ext cx="2003084" cy="2932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936ACE-F29A-4006-AEDE-F889C6B892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09" y="3685351"/>
            <a:ext cx="2236663" cy="293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854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E5C2B-CD49-472C-98DC-CB08CF5A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Learning Resources – Video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133EC-DF1A-41C5-8402-9EA9769B6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RStudio</a:t>
            </a:r>
            <a:r>
              <a:rPr lang="en-US" dirty="0">
                <a:hlinkClick r:id="rId3"/>
              </a:rPr>
              <a:t> Resources Site</a:t>
            </a:r>
            <a:endParaRPr lang="en-US" dirty="0"/>
          </a:p>
          <a:p>
            <a:endParaRPr lang="en-US" dirty="0"/>
          </a:p>
          <a:p>
            <a:r>
              <a:rPr lang="en-US" dirty="0"/>
              <a:t>Coursera</a:t>
            </a:r>
          </a:p>
          <a:p>
            <a:pPr lvl="1"/>
            <a:r>
              <a:rPr lang="en-US" dirty="0"/>
              <a:t>free for </a:t>
            </a:r>
            <a:r>
              <a:rPr lang="en-US" dirty="0" err="1">
                <a:hlinkClick r:id="rId4"/>
              </a:rPr>
              <a:t>UofT</a:t>
            </a:r>
            <a:r>
              <a:rPr lang="en-US" dirty="0">
                <a:hlinkClick r:id="rId4"/>
              </a:rPr>
              <a:t> students</a:t>
            </a:r>
            <a:r>
              <a:rPr lang="en-US" dirty="0"/>
              <a:t> (mostly always free if you just audit the courses)</a:t>
            </a:r>
          </a:p>
          <a:p>
            <a:pPr lvl="1"/>
            <a:r>
              <a:rPr lang="en-US" dirty="0"/>
              <a:t>Search R and learn</a:t>
            </a:r>
          </a:p>
        </p:txBody>
      </p:sp>
    </p:spTree>
    <p:extLst>
      <p:ext uri="{BB962C8B-B14F-4D97-AF65-F5344CB8AC3E}">
        <p14:creationId xmlns:p14="http://schemas.microsoft.com/office/powerpoint/2010/main" val="3924706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B889B-F23D-4660-A78A-A8A67C1A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R do –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9D07E-1E06-4448-9DFE-6B1CDA68D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(e.g. interface to </a:t>
            </a:r>
            <a:r>
              <a:rPr lang="en-US" dirty="0" err="1">
                <a:hlinkClick r:id="rId2"/>
              </a:rPr>
              <a:t>Keras</a:t>
            </a:r>
            <a:r>
              <a:rPr lang="en-US" dirty="0"/>
              <a:t> and </a:t>
            </a:r>
            <a:r>
              <a:rPr lang="en-US" dirty="0" err="1">
                <a:hlinkClick r:id="rId3"/>
              </a:rPr>
              <a:t>Tensorflow</a:t>
            </a:r>
            <a:r>
              <a:rPr lang="en-US" dirty="0"/>
              <a:t>)</a:t>
            </a:r>
          </a:p>
          <a:p>
            <a:r>
              <a:rPr lang="en-US" dirty="0"/>
              <a:t>Natural language processing (e.g. </a:t>
            </a:r>
            <a:r>
              <a:rPr lang="en-US" dirty="0" err="1">
                <a:hlinkClick r:id="rId4"/>
              </a:rPr>
              <a:t>tidytext</a:t>
            </a:r>
            <a:r>
              <a:rPr lang="en-US" dirty="0"/>
              <a:t>, </a:t>
            </a:r>
            <a:r>
              <a:rPr lang="en-US" dirty="0" err="1">
                <a:hlinkClick r:id="rId5"/>
              </a:rPr>
              <a:t>topicmodels</a:t>
            </a:r>
            <a:r>
              <a:rPr lang="en-US" dirty="0"/>
              <a:t>)</a:t>
            </a:r>
          </a:p>
          <a:p>
            <a:r>
              <a:rPr lang="en-US" dirty="0"/>
              <a:t>Web technology</a:t>
            </a:r>
          </a:p>
          <a:p>
            <a:pPr lvl="1"/>
            <a:r>
              <a:rPr lang="en-US" dirty="0"/>
              <a:t>Web scraping (e.g. </a:t>
            </a:r>
            <a:r>
              <a:rPr lang="en-US" dirty="0" err="1">
                <a:hlinkClick r:id="rId6"/>
              </a:rPr>
              <a:t>rvest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API wrapper (e.g. Twitter: </a:t>
            </a:r>
            <a:r>
              <a:rPr lang="en-US" dirty="0" err="1">
                <a:hlinkClick r:id="rId7"/>
              </a:rPr>
              <a:t>rtweet</a:t>
            </a:r>
            <a:r>
              <a:rPr lang="en-US" dirty="0"/>
              <a:t>; </a:t>
            </a:r>
            <a:r>
              <a:rPr lang="en-US" dirty="0" err="1"/>
              <a:t>bigquery</a:t>
            </a:r>
            <a:r>
              <a:rPr lang="en-US" dirty="0"/>
              <a:t>: </a:t>
            </a:r>
            <a:r>
              <a:rPr lang="en-US" dirty="0" err="1">
                <a:hlinkClick r:id="rId8"/>
              </a:rPr>
              <a:t>bigrquery</a:t>
            </a:r>
            <a:r>
              <a:rPr lang="en-US" dirty="0"/>
              <a:t>; </a:t>
            </a:r>
            <a:r>
              <a:rPr lang="en-US" dirty="0" err="1"/>
              <a:t>Quandl</a:t>
            </a:r>
            <a:r>
              <a:rPr lang="en-US" dirty="0"/>
              <a:t>: </a:t>
            </a:r>
            <a:r>
              <a:rPr lang="en-US" dirty="0" err="1">
                <a:hlinkClick r:id="rId9"/>
              </a:rPr>
              <a:t>Quandl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Shiny web app (</a:t>
            </a:r>
            <a:r>
              <a:rPr lang="en-US" dirty="0">
                <a:hlinkClick r:id="rId10"/>
              </a:rPr>
              <a:t>https://shiny.rstudio.com/</a:t>
            </a:r>
            <a:r>
              <a:rPr lang="en-US" dirty="0"/>
              <a:t>)</a:t>
            </a:r>
          </a:p>
          <a:p>
            <a:r>
              <a:rPr lang="en-US" dirty="0"/>
              <a:t>Reporting</a:t>
            </a:r>
          </a:p>
          <a:p>
            <a:pPr lvl="1"/>
            <a:r>
              <a:rPr lang="en-US" dirty="0">
                <a:hlinkClick r:id="rId11"/>
              </a:rPr>
              <a:t>R Markdown</a:t>
            </a:r>
            <a:r>
              <a:rPr lang="en-US" dirty="0"/>
              <a:t> (write reports, slides, blogs, books, etc. See a gallery </a:t>
            </a:r>
            <a:r>
              <a:rPr lang="en-US" dirty="0">
                <a:hlinkClick r:id="rId12"/>
              </a:rPr>
              <a:t>here</a:t>
            </a:r>
            <a:r>
              <a:rPr lang="en-US" dirty="0"/>
              <a:t>.)</a:t>
            </a:r>
          </a:p>
          <a:p>
            <a:r>
              <a:rPr lang="en-US" dirty="0"/>
              <a:t>… (see </a:t>
            </a:r>
            <a:r>
              <a:rPr lang="en-US" b="1" dirty="0">
                <a:hlinkClick r:id="rId13"/>
              </a:rPr>
              <a:t>R Task View</a:t>
            </a:r>
            <a:r>
              <a:rPr lang="en-US" dirty="0"/>
              <a:t> for more)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5032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41E94-196A-4CAB-A76B-C85E37F6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Learning Resources –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65DD-EBC2-4C92-976D-7F50FC163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RStudio</a:t>
            </a:r>
            <a:r>
              <a:rPr lang="en-US" dirty="0">
                <a:hlinkClick r:id="rId2"/>
              </a:rPr>
              <a:t> Education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Choose Your Learning Paths</a:t>
            </a:r>
            <a:r>
              <a:rPr lang="en-US" dirty="0"/>
              <a:t>)</a:t>
            </a:r>
            <a:endParaRPr lang="en-US" dirty="0">
              <a:hlinkClick r:id="rId4"/>
            </a:endParaRPr>
          </a:p>
          <a:p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CRAN Task View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Twitter (a few seeds: </a:t>
            </a:r>
            <a:r>
              <a:rPr lang="en-US" dirty="0">
                <a:hlinkClick r:id="rId6"/>
              </a:rPr>
              <a:t>#</a:t>
            </a:r>
            <a:r>
              <a:rPr lang="en-US" dirty="0" err="1">
                <a:hlinkClick r:id="rId6"/>
              </a:rPr>
              <a:t>rstat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@</a:t>
            </a:r>
            <a:r>
              <a:rPr lang="en-US" dirty="0" err="1">
                <a:hlinkClick r:id="rId7"/>
              </a:rPr>
              <a:t>hadleywickham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@</a:t>
            </a:r>
            <a:r>
              <a:rPr lang="en-US" dirty="0" err="1">
                <a:hlinkClick r:id="rId8"/>
              </a:rPr>
              <a:t>WeAreRLadies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96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86522-3013-4262-BEA7-8E8EFEB9B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R (What can R do </a:t>
            </a:r>
            <a:r>
              <a:rPr lang="en-US" b="1" dirty="0"/>
              <a:t>for You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7151-25D6-41BB-BF6D-49ABBE638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Beyond Excel Data Analysis</a:t>
            </a:r>
          </a:p>
          <a:p>
            <a:pPr lvl="1"/>
            <a:r>
              <a:rPr lang="en-US" dirty="0"/>
              <a:t>I wish Excel could…</a:t>
            </a:r>
          </a:p>
          <a:p>
            <a:endParaRPr lang="en-US" dirty="0"/>
          </a:p>
          <a:p>
            <a:r>
              <a:rPr lang="en-US" dirty="0"/>
              <a:t>Automate boring repeating tasks</a:t>
            </a:r>
          </a:p>
          <a:p>
            <a:pPr lvl="1"/>
            <a:r>
              <a:rPr lang="en-US" dirty="0"/>
              <a:t>e.g., daily data collection from different sources, weekly dashboard update</a:t>
            </a:r>
          </a:p>
          <a:p>
            <a:endParaRPr lang="en-US" dirty="0"/>
          </a:p>
          <a:p>
            <a:r>
              <a:rPr lang="en-US" dirty="0"/>
              <a:t>Prototype ideas</a:t>
            </a:r>
          </a:p>
          <a:p>
            <a:pPr lvl="1"/>
            <a:r>
              <a:rPr lang="en-US" dirty="0"/>
              <a:t>e.g., a novel trading strategy, a new credit risk model</a:t>
            </a:r>
          </a:p>
          <a:p>
            <a:endParaRPr lang="en-US" dirty="0"/>
          </a:p>
          <a:p>
            <a:r>
              <a:rPr lang="en-US" dirty="0"/>
              <a:t>Really, find anything that interests you and use R…</a:t>
            </a:r>
          </a:p>
        </p:txBody>
      </p:sp>
    </p:spTree>
    <p:extLst>
      <p:ext uri="{BB962C8B-B14F-4D97-AF65-F5344CB8AC3E}">
        <p14:creationId xmlns:p14="http://schemas.microsoft.com/office/powerpoint/2010/main" val="1127577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 for the 4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Overview</a:t>
            </a:r>
          </a:p>
          <a:p>
            <a:endParaRPr lang="en-CA" dirty="0"/>
          </a:p>
          <a:p>
            <a:r>
              <a:rPr lang="en-CA" dirty="0"/>
              <a:t>Data Manipulation</a:t>
            </a:r>
          </a:p>
          <a:p>
            <a:endParaRPr lang="en-CA" dirty="0"/>
          </a:p>
          <a:p>
            <a:r>
              <a:rPr lang="en-CA" dirty="0"/>
              <a:t>Graphs</a:t>
            </a:r>
          </a:p>
          <a:p>
            <a:endParaRPr lang="en-CA" dirty="0"/>
          </a:p>
          <a:p>
            <a:r>
              <a:rPr lang="en-CA" dirty="0"/>
              <a:t>Time Series &amp; Finance Applications</a:t>
            </a:r>
          </a:p>
        </p:txBody>
      </p:sp>
    </p:spTree>
    <p:extLst>
      <p:ext uri="{BB962C8B-B14F-4D97-AF65-F5344CB8AC3E}">
        <p14:creationId xmlns:p14="http://schemas.microsoft.com/office/powerpoint/2010/main" val="4182965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A562C-E369-46E4-A4CE-48B5E635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Learning Approach – We Will Focus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2A9F-49E0-49C7-9482-9B0197342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</a:t>
            </a:r>
          </a:p>
          <a:p>
            <a:pPr lvl="1"/>
            <a:r>
              <a:rPr lang="en-US" dirty="0"/>
              <a:t>e.g., R’s basic data and programing structures</a:t>
            </a:r>
          </a:p>
          <a:p>
            <a:endParaRPr lang="en-US" dirty="0"/>
          </a:p>
          <a:p>
            <a:r>
              <a:rPr lang="en-US" dirty="0"/>
              <a:t>Underlying principles</a:t>
            </a:r>
          </a:p>
          <a:p>
            <a:pPr lvl="1"/>
            <a:r>
              <a:rPr lang="en-US" dirty="0"/>
              <a:t>e.g., why organize data in a certain way (tidy data)</a:t>
            </a:r>
          </a:p>
          <a:p>
            <a:endParaRPr lang="en-US" dirty="0"/>
          </a:p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e.g., follow a consistent analysis workflow, and use R packages with consistent design, grammar and data structures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257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5883</TotalTime>
  <Words>2727</Words>
  <Application>Microsoft Office PowerPoint</Application>
  <PresentationFormat>Widescreen</PresentationFormat>
  <Paragraphs>608</Paragraphs>
  <Slides>60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Consolas</vt:lpstr>
      <vt:lpstr>Office Theme</vt:lpstr>
      <vt:lpstr>Intro to R</vt:lpstr>
      <vt:lpstr>What’s R?</vt:lpstr>
      <vt:lpstr>What can R do – Statistics &amp; related</vt:lpstr>
      <vt:lpstr>What can R do – Graphics (static ones)</vt:lpstr>
      <vt:lpstr>What can R do – Graphics (dynamic ones)</vt:lpstr>
      <vt:lpstr>What can R do – Others</vt:lpstr>
      <vt:lpstr>Why learn R (What can R do for You)?</vt:lpstr>
      <vt:lpstr>Plan for the 4 Sessions</vt:lpstr>
      <vt:lpstr>Our Learning Approach – We Will Focus on</vt:lpstr>
      <vt:lpstr>Plan for Today</vt:lpstr>
      <vt:lpstr>Setup R</vt:lpstr>
      <vt:lpstr>What’s RStudio?</vt:lpstr>
      <vt:lpstr>RStudio Cloud</vt:lpstr>
      <vt:lpstr>Google Colab</vt:lpstr>
      <vt:lpstr>Data Analysis Workflow</vt:lpstr>
      <vt:lpstr>A Few Examples</vt:lpstr>
      <vt:lpstr>A Few Examples: What to Look For</vt:lpstr>
      <vt:lpstr>Plan for Today</vt:lpstr>
      <vt:lpstr>Expression and Assignment</vt:lpstr>
      <vt:lpstr>R Data Structure - Overview</vt:lpstr>
      <vt:lpstr>R Data Structure - Overview</vt:lpstr>
      <vt:lpstr>Atomic Vectors</vt:lpstr>
      <vt:lpstr>List</vt:lpstr>
      <vt:lpstr>Data Frame</vt:lpstr>
      <vt:lpstr>Data Frame</vt:lpstr>
      <vt:lpstr>Data Frame</vt:lpstr>
      <vt:lpstr>Tibble – A Cousin to Data Frame</vt:lpstr>
      <vt:lpstr>Programming Structure: Control Flows</vt:lpstr>
      <vt:lpstr>Sequential</vt:lpstr>
      <vt:lpstr>Sequential</vt:lpstr>
      <vt:lpstr>Sequential</vt:lpstr>
      <vt:lpstr>Conditional (if…else…)</vt:lpstr>
      <vt:lpstr>Conditional (if…else…)</vt:lpstr>
      <vt:lpstr>Conditional (if…else if…else…)</vt:lpstr>
      <vt:lpstr>Iteration</vt:lpstr>
      <vt:lpstr>Programming Structure: Functions</vt:lpstr>
      <vt:lpstr>Programming Structure: Functions</vt:lpstr>
      <vt:lpstr>Programming Structure: Functions</vt:lpstr>
      <vt:lpstr>Plan for Today</vt:lpstr>
      <vt:lpstr>Extending the regression example</vt:lpstr>
      <vt:lpstr>Using R libraries</vt:lpstr>
      <vt:lpstr>Many choices, which one to use</vt:lpstr>
      <vt:lpstr>Many choices, which one to use</vt:lpstr>
      <vt:lpstr>Our Choice: extending the regression example</vt:lpstr>
      <vt:lpstr>Load a CSV file</vt:lpstr>
      <vt:lpstr>Load Data – Other file formats and sources</vt:lpstr>
      <vt:lpstr>Load Data – Financial Dataset</vt:lpstr>
      <vt:lpstr>Data Manipulation: dplyr basics</vt:lpstr>
      <vt:lpstr>Data Manipulation: filter()</vt:lpstr>
      <vt:lpstr>Data Manipulation: mutate()</vt:lpstr>
      <vt:lpstr>Data Manipulation: select()</vt:lpstr>
      <vt:lpstr>Data Manipulation: Data Pipe (%&gt;%)</vt:lpstr>
      <vt:lpstr>Data Manipulation: Data Pipe (%&gt;%)</vt:lpstr>
      <vt:lpstr>Data Manipulation: Data Pipe (%&gt;%)</vt:lpstr>
      <vt:lpstr>Data Manipulation: Others</vt:lpstr>
      <vt:lpstr>Regression</vt:lpstr>
      <vt:lpstr>Report</vt:lpstr>
      <vt:lpstr>Free Learning Resources - Books</vt:lpstr>
      <vt:lpstr>Free Learning Resources – Video Courses</vt:lpstr>
      <vt:lpstr>Free Learning Resources – Others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Cao</dc:creator>
  <cp:lastModifiedBy>Jay Cao</cp:lastModifiedBy>
  <cp:revision>264</cp:revision>
  <dcterms:created xsi:type="dcterms:W3CDTF">2018-04-05T21:49:57Z</dcterms:created>
  <dcterms:modified xsi:type="dcterms:W3CDTF">2021-02-03T18:36:46Z</dcterms:modified>
</cp:coreProperties>
</file>